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4" r:id="rId4"/>
    <p:sldId id="261" r:id="rId5"/>
    <p:sldId id="266" r:id="rId6"/>
    <p:sldId id="259" r:id="rId7"/>
    <p:sldId id="262" r:id="rId8"/>
    <p:sldId id="275" r:id="rId9"/>
    <p:sldId id="273" r:id="rId10"/>
    <p:sldId id="267" r:id="rId11"/>
    <p:sldId id="258" r:id="rId12"/>
    <p:sldId id="264" r:id="rId13"/>
    <p:sldId id="276" r:id="rId14"/>
    <p:sldId id="279" r:id="rId15"/>
    <p:sldId id="277" r:id="rId16"/>
    <p:sldId id="278" r:id="rId17"/>
    <p:sldId id="271" r:id="rId1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503285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558041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95286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9654966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60106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801901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21834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6357842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1235159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2512917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093366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0877894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9162493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5986998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066487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058400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451749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32523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29694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854304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87431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64257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354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AC259-EBD3-4477-8ED1-9C4E8D32F78F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99107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39"/>
            <a:ext cx="9143999" cy="685466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D1EDC-A2B1-4467-8D3F-4DFD9B83CAD8}" type="datetimeFigureOut">
              <a:rPr lang="uk-UA" smtClean="0"/>
              <a:pPr/>
              <a:t>03.10.2022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085398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2348880"/>
            <a:ext cx="6984776" cy="749945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r"/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Детские страхи, тревоги фобии. Как помочь ребенку.</a:t>
            </a:r>
            <a:endParaRPr lang="uk-UA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236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800200"/>
          </a:xfrm>
        </p:spPr>
        <p:txBody>
          <a:bodyPr>
            <a:noAutofit/>
          </a:bodyPr>
          <a:lstStyle/>
          <a:p>
            <a:r>
              <a:rPr lang="ru-RU" sz="3600" dirty="0" smtClean="0"/>
              <a:t>Технология работы по </a:t>
            </a:r>
            <a:r>
              <a:rPr lang="ru-RU" sz="3600" b="1" dirty="0" smtClean="0"/>
              <a:t>коррекции </a:t>
            </a:r>
            <a:r>
              <a:rPr lang="ru-RU" sz="3600" dirty="0" smtClean="0"/>
              <a:t>страхов </a:t>
            </a:r>
            <a:r>
              <a:rPr lang="ru-RU" sz="3600" dirty="0" smtClean="0"/>
              <a:t>у детей – компетенция психолога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3129211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Рисование страхов</a:t>
            </a:r>
          </a:p>
          <a:p>
            <a:r>
              <a:rPr lang="ru-RU" dirty="0" err="1" smtClean="0"/>
              <a:t>Арт-терапия</a:t>
            </a:r>
            <a:r>
              <a:rPr lang="ru-RU" dirty="0" smtClean="0"/>
              <a:t> (</a:t>
            </a:r>
            <a:r>
              <a:rPr lang="ru-RU" dirty="0" err="1" smtClean="0"/>
              <a:t>сказкотерапия</a:t>
            </a:r>
            <a:r>
              <a:rPr lang="ru-RU" dirty="0" smtClean="0"/>
              <a:t>, </a:t>
            </a:r>
            <a:r>
              <a:rPr lang="ru-RU" dirty="0" err="1" smtClean="0"/>
              <a:t>музыкатерапия</a:t>
            </a:r>
            <a:r>
              <a:rPr lang="ru-RU" dirty="0" smtClean="0"/>
              <a:t>, песочная терапия и т.д.)</a:t>
            </a:r>
          </a:p>
          <a:p>
            <a:r>
              <a:rPr lang="ru-RU" dirty="0" smtClean="0"/>
              <a:t>Игровая </a:t>
            </a:r>
            <a:r>
              <a:rPr lang="ru-RU" dirty="0" smtClean="0"/>
              <a:t>коррекция страхов (проигрывание сказок, условных историй, реальных историй</a:t>
            </a:r>
            <a:r>
              <a:rPr lang="ru-RU" dirty="0" smtClean="0"/>
              <a:t>)</a:t>
            </a:r>
          </a:p>
          <a:p>
            <a:r>
              <a:rPr lang="en-US" dirty="0" smtClean="0"/>
              <a:t>P.S.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4731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440160"/>
          </a:xfrm>
        </p:spPr>
        <p:txBody>
          <a:bodyPr>
            <a:normAutofit/>
          </a:bodyPr>
          <a:lstStyle/>
          <a:p>
            <a:r>
              <a:rPr lang="ru-RU" dirty="0" smtClean="0"/>
              <a:t>Профилактика возникновения страхов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3129211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Квест</a:t>
            </a:r>
            <a:r>
              <a:rPr lang="ru-RU" dirty="0" smtClean="0"/>
              <a:t> – это игра, в которой участники должны найти и выполнить ряд заданий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Цель: найти максимальное количество заданий, отыскать подсказки, преодолеть препятствия и получить приз.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67001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Сюжетно-ролевая игра (доктор, школа, семья, роды, умирание)</a:t>
            </a:r>
          </a:p>
          <a:p>
            <a:r>
              <a:rPr lang="ru-RU" dirty="0" smtClean="0"/>
              <a:t> Цель: проигрывание травмирующей ситуации в ходе игры и ослабление ее воздействия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Подвижные игры (жмурки, </a:t>
            </a:r>
            <a:r>
              <a:rPr lang="ru-RU" dirty="0" err="1" smtClean="0"/>
              <a:t>ляпки</a:t>
            </a:r>
            <a:r>
              <a:rPr lang="ru-RU" dirty="0" smtClean="0"/>
              <a:t>, прятки  в том числе в современной интерпретации)</a:t>
            </a:r>
          </a:p>
          <a:p>
            <a:r>
              <a:rPr lang="ru-RU" dirty="0" smtClean="0"/>
              <a:t>Цель: снятие физического и психологического напряжения 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Активное слушание (выслушивание ребенка с состоянии стрессовой ситуации)</a:t>
            </a:r>
          </a:p>
          <a:p>
            <a:r>
              <a:rPr lang="ru-RU" dirty="0" smtClean="0"/>
              <a:t>Цель: снижение острого эмоционального состояния после стрессовой ситуации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Исполнение этического кодекса педагога</a:t>
            </a:r>
          </a:p>
          <a:p>
            <a:r>
              <a:rPr lang="ru-RU" dirty="0" smtClean="0"/>
              <a:t>Цель: профилактика страхов связанных с ДОУ. Ребенок не должен бояться ничего и никого в детском саду, а также обучения в первом классе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54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ea typeface="+mj-ea"/>
                <a:cs typeface="+mj-cs"/>
              </a:rPr>
              <a:t> спасибо за </a:t>
            </a:r>
            <a:r>
              <a:rPr lang="ru-RU" sz="5400" b="1" cap="all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ea typeface="+mj-ea"/>
                <a:cs typeface="+mj-cs"/>
              </a:rPr>
              <a:t>внимание!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2464782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Сильная отрицательная эмоция, которая возникает в случае реальной или мнимой опасности, в ситуации, которая может представлять угрозу жизни человека.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</a:t>
            </a:r>
            <a:r>
              <a:rPr lang="ru-RU" dirty="0" smtClean="0"/>
              <a:t>трах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5181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          Для </a:t>
            </a:r>
            <a:r>
              <a:rPr lang="ru-RU" dirty="0"/>
              <a:t>каждого возраста характерны определенные страхи</a:t>
            </a:r>
            <a:r>
              <a:rPr lang="ru-RU" dirty="0" smtClean="0"/>
              <a:t>.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        </a:t>
            </a:r>
            <a:r>
              <a:rPr lang="ru-RU" dirty="0"/>
              <a:t>Страхи – это часть нормального развития ребенка. Не нужно этого бояться и стыдиться. </a:t>
            </a:r>
            <a:r>
              <a:rPr lang="ru-RU" dirty="0" smtClean="0"/>
              <a:t>    </a:t>
            </a:r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        Наша </a:t>
            </a:r>
            <a:r>
              <a:rPr lang="ru-RU" dirty="0"/>
              <a:t>задача – помочь ребенку преодолеть свой страх.</a:t>
            </a:r>
          </a:p>
        </p:txBody>
      </p:sp>
    </p:spTree>
    <p:extLst>
      <p:ext uri="{BB962C8B-B14F-4D97-AF65-F5344CB8AC3E}">
        <p14:creationId xmlns:p14="http://schemas.microsoft.com/office/powerpoint/2010/main" xmlns="" val="234373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792088"/>
          </a:xfrm>
        </p:spPr>
        <p:txBody>
          <a:bodyPr>
            <a:noAutofit/>
          </a:bodyPr>
          <a:lstStyle/>
          <a:p>
            <a:r>
              <a:rPr lang="ru-RU" sz="3600" dirty="0" smtClean="0"/>
              <a:t>В психологии выделяют несколько видов страха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Фобия — тревожное состояние, которое возникает в определенных ситуациях. Человек боится чего-то конкретного — высоты, замкнутого пространства, большого скопления людей. </a:t>
            </a:r>
          </a:p>
          <a:p>
            <a:r>
              <a:rPr lang="ru-RU" dirty="0"/>
              <a:t>Страх, который возникает в следствии произошедшего травмирующего события (ДТП, ситуации, связанные с разного рода насилием, чрезвычайные происшествия, перенесенные хирургические вмешательства). </a:t>
            </a:r>
          </a:p>
          <a:p>
            <a:r>
              <a:rPr lang="ru-RU" dirty="0"/>
              <a:t>Тревоги, связанные с  событиями, которые могут произойти в будущем (страх смерти, страх болезни близких, страх неудачи). </a:t>
            </a:r>
          </a:p>
        </p:txBody>
      </p:sp>
    </p:spTree>
    <p:extLst>
      <p:ext uri="{BB962C8B-B14F-4D97-AF65-F5344CB8AC3E}">
        <p14:creationId xmlns:p14="http://schemas.microsoft.com/office/powerpoint/2010/main" xmlns="" val="155119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Различие между страхом и тревогой?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Тревога сигнал опасности, а страх ответ на нее.</a:t>
            </a:r>
          </a:p>
          <a:p>
            <a:r>
              <a:rPr lang="ru-RU" dirty="0" smtClean="0"/>
              <a:t>Тревога предупреждения, а страх чувство опасности.</a:t>
            </a:r>
          </a:p>
          <a:p>
            <a:r>
              <a:rPr lang="ru-RU" dirty="0" smtClean="0"/>
              <a:t>Тревога обладает возбуждающим воздействием, а страх тормозящим.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5355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1656184"/>
          </a:xfrm>
        </p:spPr>
        <p:txBody>
          <a:bodyPr>
            <a:normAutofit/>
          </a:bodyPr>
          <a:lstStyle/>
          <a:p>
            <a:r>
              <a:rPr lang="ru-RU" dirty="0" smtClean="0"/>
              <a:t>Классификация страхов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/>
          <a:lstStyle/>
          <a:p>
            <a:r>
              <a:rPr lang="ru-RU" dirty="0" smtClean="0"/>
              <a:t>Возрастные</a:t>
            </a:r>
          </a:p>
          <a:p>
            <a:r>
              <a:rPr lang="ru-RU" dirty="0" smtClean="0"/>
              <a:t>Клинические: неврологические(навязчивые); психологические (сверхценные)</a:t>
            </a:r>
          </a:p>
        </p:txBody>
      </p:sp>
    </p:spTree>
    <p:extLst>
      <p:ext uri="{BB962C8B-B14F-4D97-AF65-F5344CB8AC3E}">
        <p14:creationId xmlns:p14="http://schemas.microsoft.com/office/powerpoint/2010/main" xmlns="" val="12648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1-2 года: незнакомые люди и предметы, громкие звуки.</a:t>
            </a:r>
          </a:p>
          <a:p>
            <a:r>
              <a:rPr lang="ru-RU" dirty="0" smtClean="0"/>
              <a:t>2-3 года: животные , страшные картинки и мультфильмы, закрытые пространства, темнота</a:t>
            </a:r>
          </a:p>
          <a:p>
            <a:r>
              <a:rPr lang="ru-RU" dirty="0" smtClean="0"/>
              <a:t>3-5 лет: сказочные герои, врачи, преступники, природные явления, например, гроза.</a:t>
            </a:r>
          </a:p>
          <a:p>
            <a:r>
              <a:rPr lang="ru-RU" dirty="0" smtClean="0"/>
              <a:t>5-7 лет появление страха смерти (в </a:t>
            </a:r>
            <a:r>
              <a:rPr lang="ru-RU" dirty="0" err="1" smtClean="0"/>
              <a:t>т.ч</a:t>
            </a:r>
            <a:r>
              <a:rPr lang="ru-RU" dirty="0" smtClean="0"/>
              <a:t>. Страх болезни, пожара, умерших, </a:t>
            </a:r>
            <a:r>
              <a:rPr lang="ru-RU" dirty="0" err="1" smtClean="0"/>
              <a:t>и.т.д</a:t>
            </a:r>
            <a:r>
              <a:rPr lang="ru-RU" dirty="0" smtClean="0"/>
              <a:t>.); Страх неудачи, страх оказаться осмеянным и другие социальные страхи.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Возрастные страхи дошкольников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5647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Органы чувств фиксируют источник страха</a:t>
            </a:r>
            <a:endParaRPr lang="ru-RU" dirty="0" smtClean="0"/>
          </a:p>
          <a:p>
            <a:r>
              <a:rPr lang="ru-RU" dirty="0" smtClean="0"/>
              <a:t>Активируется определенная область </a:t>
            </a:r>
            <a:r>
              <a:rPr lang="ru-RU" dirty="0" smtClean="0"/>
              <a:t>нервной системы и происходит выброс адреналина</a:t>
            </a:r>
          </a:p>
          <a:p>
            <a:r>
              <a:rPr lang="ru-RU" dirty="0" smtClean="0"/>
              <a:t>Изменения </a:t>
            </a:r>
            <a:r>
              <a:rPr lang="ru-RU" dirty="0" smtClean="0"/>
              <a:t>во внутреннем состоянии: повышается давление, расширяются зрачки, возникает тремор, нарастает мышечная сила, ослабевает кровоснабжение внутренних органов.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Физиология страха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3465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Причины детских страхов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/>
          </a:p>
          <a:p>
            <a:r>
              <a:rPr lang="ru-RU" dirty="0"/>
              <a:t>Врожденные особенности, темперамент, свойства личности (повышенная эмоциональность, чувствительность, тревожность).</a:t>
            </a:r>
          </a:p>
          <a:p>
            <a:r>
              <a:rPr lang="ru-RU" dirty="0"/>
              <a:t>Стресс. Например, болезнь, развод родителей, смерть близкого, травма.</a:t>
            </a:r>
          </a:p>
          <a:p>
            <a:r>
              <a:rPr lang="ru-RU" dirty="0"/>
              <a:t>Неблагоприятная обстановка в семье. Скандалы родителей, пьющие члены семьи, недостаточное </a:t>
            </a:r>
            <a:r>
              <a:rPr lang="ru-RU" dirty="0" err="1"/>
              <a:t>уделение</a:t>
            </a:r>
            <a:r>
              <a:rPr lang="ru-RU" dirty="0"/>
              <a:t> внимания ребенку могут являться причинами его тревожности.</a:t>
            </a:r>
          </a:p>
          <a:p>
            <a:r>
              <a:rPr lang="ru-RU" dirty="0" err="1"/>
              <a:t>Гиперопека</a:t>
            </a:r>
            <a:r>
              <a:rPr lang="ru-RU" dirty="0"/>
              <a:t>. Тотальный контроль над ребенком и чрезмерная забота может привести к тому, что ребенок начнет всего бояться.</a:t>
            </a:r>
          </a:p>
          <a:p>
            <a:r>
              <a:rPr lang="ru-RU" dirty="0"/>
              <a:t>Психическое расстройство. Если страхи ребенка слишком сильные или не соответствуют возрасту, необходима помощь специалиста.</a:t>
            </a:r>
          </a:p>
        </p:txBody>
      </p:sp>
    </p:spTree>
    <p:extLst>
      <p:ext uri="{BB962C8B-B14F-4D97-AF65-F5344CB8AC3E}">
        <p14:creationId xmlns:p14="http://schemas.microsoft.com/office/powerpoint/2010/main" xmlns="" val="415545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2945</TotalTime>
  <Words>569</Words>
  <Application>Microsoft Office PowerPoint</Application>
  <PresentationFormat>Экран (4:3)</PresentationFormat>
  <Paragraphs>53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Тема Office</vt:lpstr>
      <vt:lpstr>Специальное оформление</vt:lpstr>
      <vt:lpstr>Детские страхи, тревоги фобии. Как помочь ребенку.</vt:lpstr>
      <vt:lpstr>Страх</vt:lpstr>
      <vt:lpstr>Слайд 3</vt:lpstr>
      <vt:lpstr>В психологии выделяют несколько видов страха</vt:lpstr>
      <vt:lpstr>Различие между страхом и тревогой?</vt:lpstr>
      <vt:lpstr>Классификация страхов </vt:lpstr>
      <vt:lpstr>Возрастные страхи дошкольников</vt:lpstr>
      <vt:lpstr>Физиология страха</vt:lpstr>
      <vt:lpstr>Причины детских страхов</vt:lpstr>
      <vt:lpstr>Технология работы по коррекции страхов у детей – компетенция психолога</vt:lpstr>
      <vt:lpstr>Профилактика возникновения страхов</vt:lpstr>
      <vt:lpstr>Слайд 12</vt:lpstr>
      <vt:lpstr>Слайд 13</vt:lpstr>
      <vt:lpstr>Слайд 14</vt:lpstr>
      <vt:lpstr>Слайд 15</vt:lpstr>
      <vt:lpstr>Слайд 16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 презентации</dc:title>
  <dc:creator>Павел</dc:creator>
  <cp:lastModifiedBy>ТНЦ</cp:lastModifiedBy>
  <cp:revision>40</cp:revision>
  <dcterms:created xsi:type="dcterms:W3CDTF">2009-01-08T12:15:48Z</dcterms:created>
  <dcterms:modified xsi:type="dcterms:W3CDTF">2022-10-03T10:42:13Z</dcterms:modified>
</cp:coreProperties>
</file>