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6858000" cy="9144000"/>
  <p:embeddedFontLst>
    <p:embeddedFont>
      <p:font typeface="Montserrat SemiBold" charset="-52"/>
      <p:regular r:id="rId13"/>
      <p:bold r:id="rId14"/>
      <p:italic r:id="rId15"/>
      <p:boldItalic r:id="rId16"/>
    </p:embeddedFont>
    <p:embeddedFont>
      <p:font typeface="Montserrat Medium" charset="-52"/>
      <p:regular r:id="rId17"/>
      <p:bold r:id="rId18"/>
      <p:italic r:id="rId19"/>
      <p:boldItalic r:id="rId20"/>
    </p:embeddedFont>
    <p:embeddedFont>
      <p:font typeface="Calibri" pitchFamily="34" charset="0"/>
      <p:regular r:id="rId21"/>
      <p:bold r:id="rId22"/>
      <p:italic r:id="rId23"/>
      <p:boldItalic r:id="rId24"/>
    </p:embeddedFont>
    <p:embeddedFont>
      <p:font typeface="Constantia" pitchFamily="18" charset="0"/>
      <p:regular r:id="rId25"/>
      <p:bold r:id="rId26"/>
      <p:italic r:id="rId27"/>
      <p:boldItalic r:id="rId28"/>
    </p:embeddedFont>
    <p:embeddedFont>
      <p:font typeface="Wingdings 2" pitchFamily="18" charset="2"/>
      <p:regular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-786" y="-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33392005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26179442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0cbcd0d290_1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0cbcd0d290_1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4916652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0cbcd0d290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0cbcd0d290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101908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0cbcd0d290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0cbcd0d290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25529833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0cbcd0d290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0cbcd0d290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29329133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0cbcd0d290_1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0cbcd0d290_1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0763033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0cbcd0d290_1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0cbcd0d290_1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6717768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0cbcd0d290_1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0cbcd0d290_1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4176260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0cbcd0d290_1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0cbcd0d290_1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42368141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0cbcd0d290_1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0cbcd0d290_1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2243620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028700"/>
            <a:ext cx="7851648" cy="13716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2421402"/>
            <a:ext cx="7854696" cy="131445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5/19/2025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5/19/2025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685801"/>
            <a:ext cx="2057400" cy="3908822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85801"/>
            <a:ext cx="6019800" cy="3908822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5/19/2025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5/19/2025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5/19/2025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40064"/>
            <a:ext cx="4038600" cy="332613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40064"/>
            <a:ext cx="4038600" cy="332613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5/19/2025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1436"/>
            <a:ext cx="4040188" cy="494514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1394818"/>
            <a:ext cx="4041775" cy="491132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885950"/>
            <a:ext cx="4040188" cy="288429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885950"/>
            <a:ext cx="4041775" cy="288429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5/19/2025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305800" cy="85725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5/19/2025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5/19/2025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85764"/>
            <a:ext cx="2743200" cy="871538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257300"/>
            <a:ext cx="2743200" cy="3429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257300"/>
            <a:ext cx="5111750" cy="3429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5/19/2025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831058"/>
            <a:ext cx="5257800" cy="30861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4019827"/>
            <a:ext cx="155448" cy="116586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882747"/>
            <a:ext cx="2212848" cy="1186966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121589"/>
            <a:ext cx="2209800" cy="163449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5/19/2025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4767263"/>
            <a:ext cx="609600" cy="273844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899638"/>
            <a:ext cx="4617720" cy="294894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4362450"/>
            <a:ext cx="9163050" cy="7810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4664869"/>
            <a:ext cx="4762500" cy="47863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5358"/>
            <a:ext cx="9163050" cy="7810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5358"/>
            <a:ext cx="4762500" cy="47863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7C9B81F-C347-4BEF-BFDF-29C42F48304A}" type="datetimeFigureOut">
              <a:rPr lang="en-US" smtClean="0"/>
              <a:pPr/>
              <a:t>5/19/2025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4767263"/>
            <a:ext cx="33528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4767263"/>
            <a:ext cx="7620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151806"/>
            <a:ext cx="9180548" cy="486918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CB9C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36500" y="1687950"/>
            <a:ext cx="8520600" cy="883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4800" dirty="0">
                <a:solidFill>
                  <a:schemeClr val="bg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Чрезвычайные ситуации</a:t>
            </a:r>
            <a:endParaRPr sz="3000" dirty="0">
              <a:solidFill>
                <a:schemeClr val="bg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5" name="Google Shape;55;p13"/>
          <p:cNvSpPr txBox="1"/>
          <p:nvPr/>
        </p:nvSpPr>
        <p:spPr>
          <a:xfrm>
            <a:off x="4210575" y="3318700"/>
            <a:ext cx="4845300" cy="10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dirty="0" smtClean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Выполнили воспитатели старшей группы </a:t>
            </a:r>
            <a:r>
              <a:rPr lang="ru" sz="18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группы </a:t>
            </a:r>
            <a:r>
              <a:rPr lang="ru" sz="1800" dirty="0" smtClean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Алферова И.Г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dirty="0" smtClean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Валиева А.А.</a:t>
            </a:r>
            <a:endParaRPr sz="1800"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3043850" y="4673050"/>
            <a:ext cx="3105900" cy="4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CC"/>
        </a:soli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24849" y="1322445"/>
            <a:ext cx="3019151" cy="22643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7946" y="2940645"/>
            <a:ext cx="2707664" cy="20307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67806" y="178676"/>
            <a:ext cx="2564524" cy="19233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6711" y="168163"/>
            <a:ext cx="2540204" cy="19051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928188" y="2550688"/>
            <a:ext cx="2737123" cy="20528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952242" y="1671144"/>
            <a:ext cx="2903537" cy="21776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CC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title"/>
          </p:nvPr>
        </p:nvSpPr>
        <p:spPr>
          <a:xfrm>
            <a:off x="0" y="194900"/>
            <a:ext cx="9017876" cy="109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 b="1" dirty="0">
                <a:solidFill>
                  <a:schemeClr val="tx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Что такое чрезвычайная ситуация?</a:t>
            </a:r>
            <a:endParaRPr sz="3600" b="1" dirty="0">
              <a:solidFill>
                <a:schemeClr val="tx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62" name="Google Shape;62;p14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6027102" y="1732676"/>
            <a:ext cx="2865727" cy="3012849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 txBox="1"/>
          <p:nvPr/>
        </p:nvSpPr>
        <p:spPr>
          <a:xfrm>
            <a:off x="346841" y="1261240"/>
            <a:ext cx="5536428" cy="2217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Чрезвычайная ситуация — это когда что-то опасное случается неожиданно. Это может быть пожар, сильный ветер, наводнение или землетрясение. В такие моменты нужно быть очень внимательными и слушать взрослых, чтобы защитить себя.</a:t>
            </a:r>
            <a:endParaRPr sz="1800"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64" name="Google Shape;64;p14" descr="Hurricane Milton damage: What was left behind by the 'storm of the century'  versus other hurricanes | The Independent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23527" y="3160351"/>
            <a:ext cx="2806699" cy="1585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 descr="a building that has been torn down by a crane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439777" y="3160351"/>
            <a:ext cx="2377763" cy="1585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CC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>
            <a:spLocks noGrp="1"/>
          </p:cNvSpPr>
          <p:nvPr>
            <p:ph type="title"/>
          </p:nvPr>
        </p:nvSpPr>
        <p:spPr>
          <a:xfrm>
            <a:off x="311700" y="194900"/>
            <a:ext cx="8581200" cy="109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200" b="1" dirty="0">
                <a:solidFill>
                  <a:schemeClr val="tx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Виды чрезвычайных ситуаций</a:t>
            </a:r>
            <a:endParaRPr sz="3200" b="1" dirty="0">
              <a:solidFill>
                <a:schemeClr val="tx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71" name="Google Shape;71;p15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6027100" y="1732676"/>
            <a:ext cx="2865726" cy="3012849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5"/>
          <p:cNvSpPr txBox="1"/>
          <p:nvPr/>
        </p:nvSpPr>
        <p:spPr>
          <a:xfrm>
            <a:off x="311700" y="938250"/>
            <a:ext cx="5603100" cy="229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Чрезвычайные ситуации могут быть разными. Например, пожар — когда горит здание или лес. Сильный ветер или ураган может повалить деревья и крыши. Наводнение — это когда вода затопляет улицы и дома. А землетрясение — когда земля начинает трястись.</a:t>
            </a:r>
            <a:endParaRPr sz="18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73" name="Google Shape;73;p15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423525" y="3160350"/>
            <a:ext cx="2806698" cy="1585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5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3439777" y="3160351"/>
            <a:ext cx="2377763" cy="1585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CC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>
            <a:spLocks noGrp="1"/>
          </p:cNvSpPr>
          <p:nvPr>
            <p:ph type="title"/>
          </p:nvPr>
        </p:nvSpPr>
        <p:spPr>
          <a:xfrm>
            <a:off x="311700" y="194900"/>
            <a:ext cx="8581200" cy="109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 b="1" dirty="0">
                <a:solidFill>
                  <a:schemeClr val="tx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Как узнать о чрезвычайной ситуации?</a:t>
            </a:r>
            <a:endParaRPr sz="2800" b="1" dirty="0">
              <a:solidFill>
                <a:schemeClr val="tx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80" name="Google Shape;80;p16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6027102" y="2199025"/>
            <a:ext cx="2865725" cy="2546499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6"/>
          <p:cNvSpPr txBox="1"/>
          <p:nvPr/>
        </p:nvSpPr>
        <p:spPr>
          <a:xfrm>
            <a:off x="311700" y="938250"/>
            <a:ext cx="5603100" cy="229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Когда случается что-то опасное, можно услышать громкий звук сирены — это предупреждение. Взрослые расскажут, что делать, и как себя вести. Иногда такие новости можно увидеть по телевизору или услышать по радио.</a:t>
            </a:r>
            <a:endParaRPr sz="1800"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82" name="Google Shape;82;p16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423527" y="2899451"/>
            <a:ext cx="2806701" cy="1846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6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3439775" y="2899451"/>
            <a:ext cx="2377774" cy="1846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CC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 txBox="1">
            <a:spLocks noGrp="1"/>
          </p:cNvSpPr>
          <p:nvPr>
            <p:ph type="title"/>
          </p:nvPr>
        </p:nvSpPr>
        <p:spPr>
          <a:xfrm>
            <a:off x="311700" y="194900"/>
            <a:ext cx="8581200" cy="109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 b="1" dirty="0">
                <a:solidFill>
                  <a:schemeClr val="tx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Что делать при пожаре?</a:t>
            </a:r>
            <a:endParaRPr sz="3600" b="1" dirty="0">
              <a:solidFill>
                <a:schemeClr val="tx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89" name="Google Shape;89;p17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6055127" y="2497200"/>
            <a:ext cx="2865725" cy="249390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7"/>
          <p:cNvSpPr txBox="1"/>
          <p:nvPr/>
        </p:nvSpPr>
        <p:spPr>
          <a:xfrm>
            <a:off x="311700" y="838850"/>
            <a:ext cx="5603100" cy="229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Если начался пожар, нужно сразу позвать взрослых на помощь. Постарайся быстро и аккуратно выйти на улицу, закрыв нос платком или рукой, чтобы не дышать дымом. Обязательно позвони по номеру 112, чтобы вызвать пожарных.</a:t>
            </a:r>
            <a:endParaRPr sz="18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91" name="Google Shape;91;p17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2742527" y="2899450"/>
            <a:ext cx="3075025" cy="2091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7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13302" y="2899451"/>
            <a:ext cx="2091651" cy="2091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CC"/>
        </a:soli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8"/>
          <p:cNvSpPr txBox="1">
            <a:spLocks noGrp="1"/>
          </p:cNvSpPr>
          <p:nvPr>
            <p:ph type="title"/>
          </p:nvPr>
        </p:nvSpPr>
        <p:spPr>
          <a:xfrm>
            <a:off x="311700" y="194900"/>
            <a:ext cx="8581200" cy="109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 b="1" dirty="0">
                <a:solidFill>
                  <a:schemeClr val="tx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Что делать при наводнении?</a:t>
            </a:r>
            <a:endParaRPr sz="2800" b="1" dirty="0">
              <a:solidFill>
                <a:schemeClr val="tx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98" name="Google Shape;98;p18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6055127" y="3060951"/>
            <a:ext cx="2865725" cy="193015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8"/>
          <p:cNvSpPr txBox="1"/>
          <p:nvPr/>
        </p:nvSpPr>
        <p:spPr>
          <a:xfrm>
            <a:off x="311700" y="762650"/>
            <a:ext cx="5603100" cy="229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Когда начинается наводнение, важно держаться подальше от воды. Поднимайся на возвышенные места, где вода не достанет. Жди взрослых или спасателей, они помогут выбраться. Никогда не подходи к затопленным местам — это опасно.</a:t>
            </a:r>
            <a:endParaRPr sz="1800"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100" name="Google Shape;100;p18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3224277" y="3060951"/>
            <a:ext cx="2593275" cy="1930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8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14044" r="14044"/>
          <a:stretch/>
        </p:blipFill>
        <p:spPr>
          <a:xfrm>
            <a:off x="413300" y="3060951"/>
            <a:ext cx="2593276" cy="193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CC"/>
        </a:solid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9"/>
          <p:cNvSpPr txBox="1">
            <a:spLocks noGrp="1"/>
          </p:cNvSpPr>
          <p:nvPr>
            <p:ph type="title"/>
          </p:nvPr>
        </p:nvSpPr>
        <p:spPr>
          <a:xfrm>
            <a:off x="311700" y="194900"/>
            <a:ext cx="8581200" cy="109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 b="1" dirty="0">
                <a:solidFill>
                  <a:schemeClr val="tx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Что делать при урагане?</a:t>
            </a:r>
            <a:endParaRPr sz="2800" b="1" dirty="0">
              <a:solidFill>
                <a:schemeClr val="tx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107" name="Google Shape;107;p19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6055125" y="2800051"/>
            <a:ext cx="2865726" cy="1930151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9"/>
          <p:cNvSpPr txBox="1"/>
          <p:nvPr/>
        </p:nvSpPr>
        <p:spPr>
          <a:xfrm>
            <a:off x="311700" y="762650"/>
            <a:ext cx="5603100" cy="229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Во время сильного ветра или урагана оставайся дома. Закрой все окна и двери. Не выходи на улицу, потому что ветер может повалить деревья или другие предметы. Найди в доме безопасное место подальше от окон.</a:t>
            </a:r>
            <a:endParaRPr sz="18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109" name="Google Shape;109;p19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3224277" y="2800050"/>
            <a:ext cx="2593275" cy="1930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9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393425" y="2800050"/>
            <a:ext cx="2593276" cy="193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CC"/>
        </a:solid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0"/>
          <p:cNvSpPr txBox="1">
            <a:spLocks noGrp="1"/>
          </p:cNvSpPr>
          <p:nvPr>
            <p:ph type="title"/>
          </p:nvPr>
        </p:nvSpPr>
        <p:spPr>
          <a:xfrm>
            <a:off x="311700" y="194900"/>
            <a:ext cx="8581200" cy="109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 b="1" dirty="0">
                <a:solidFill>
                  <a:schemeClr val="tx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Что делать и кого звать на помощь?</a:t>
            </a:r>
            <a:endParaRPr sz="2800" b="1" dirty="0">
              <a:solidFill>
                <a:schemeClr val="tx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116" name="Google Shape;116;p20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6055125" y="2800050"/>
            <a:ext cx="2865726" cy="193015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20"/>
          <p:cNvSpPr txBox="1"/>
          <p:nvPr/>
        </p:nvSpPr>
        <p:spPr>
          <a:xfrm>
            <a:off x="311700" y="762650"/>
            <a:ext cx="7291800" cy="229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Если произошла чрезвычайная ситуация, позвони по номеру 112. Зови взрослых — они помогут правильно действовать.</a:t>
            </a:r>
            <a:endParaRPr sz="1800"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 любой опасной ситуации главное — не паниковать. Слушай взрослых, оставайся спокойным и держись рядом с ними. Это поможет тебе быть в безопасности.</a:t>
            </a:r>
            <a:endParaRPr sz="1800"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118" name="Google Shape;118;p20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3224277" y="2800050"/>
            <a:ext cx="2593275" cy="1930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0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393427" y="2800050"/>
            <a:ext cx="2593277" cy="193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CC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1"/>
          <p:cNvSpPr txBox="1">
            <a:spLocks noGrp="1"/>
          </p:cNvSpPr>
          <p:nvPr>
            <p:ph type="title"/>
          </p:nvPr>
        </p:nvSpPr>
        <p:spPr>
          <a:xfrm>
            <a:off x="311700" y="194900"/>
            <a:ext cx="8581200" cy="109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100" b="1" dirty="0">
                <a:solidFill>
                  <a:schemeClr val="tx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Теперь мы знаем что делать</a:t>
            </a:r>
            <a:r>
              <a:rPr lang="ru" dirty="0">
                <a:latin typeface="Montserrat Medium"/>
                <a:ea typeface="Montserrat Medium"/>
                <a:cs typeface="Montserrat Medium"/>
                <a:sym typeface="Montserrat Medium"/>
              </a:rPr>
              <a:t>!</a:t>
            </a:r>
            <a:endParaRPr dirty="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25" name="Google Shape;125;p21"/>
          <p:cNvSpPr txBox="1"/>
          <p:nvPr/>
        </p:nvSpPr>
        <p:spPr>
          <a:xfrm>
            <a:off x="406293" y="1592968"/>
            <a:ext cx="7291800" cy="229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Теперь мы знаем, что делать при пожаре, наводнении и сильном ветре. Мы можем позвать на помощь взрослых и спасателей. Важно всегда оставаться спокойными и действовать правильно!</a:t>
            </a:r>
            <a:endParaRPr sz="1800"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29</TotalTime>
  <Words>367</Words>
  <Application>Microsoft Office PowerPoint</Application>
  <PresentationFormat>Экран (16:9)</PresentationFormat>
  <Paragraphs>20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Montserrat SemiBold</vt:lpstr>
      <vt:lpstr>Montserrat Medium</vt:lpstr>
      <vt:lpstr>Calibri</vt:lpstr>
      <vt:lpstr>Constantia</vt:lpstr>
      <vt:lpstr>Wingdings 2</vt:lpstr>
      <vt:lpstr>Поток</vt:lpstr>
      <vt:lpstr>Чрезвычайные ситуации</vt:lpstr>
      <vt:lpstr>Что такое чрезвычайная ситуация?</vt:lpstr>
      <vt:lpstr>Виды чрезвычайных ситуаций</vt:lpstr>
      <vt:lpstr>Как узнать о чрезвычайной ситуации?</vt:lpstr>
      <vt:lpstr>Что делать при пожаре?</vt:lpstr>
      <vt:lpstr>Что делать при наводнении?</vt:lpstr>
      <vt:lpstr>Что делать при урагане?</vt:lpstr>
      <vt:lpstr>Что делать и кого звать на помощь?</vt:lpstr>
      <vt:lpstr>Теперь мы знаем что делать!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Чрезвычайные ситуации</dc:title>
  <dc:creator>User</dc:creator>
  <cp:lastModifiedBy>ААВ</cp:lastModifiedBy>
  <cp:revision>4</cp:revision>
  <dcterms:modified xsi:type="dcterms:W3CDTF">2025-05-19T12:20:34Z</dcterms:modified>
</cp:coreProperties>
</file>