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Montserrat SemiBold" charset="-52"/>
      <p:regular r:id="rId13"/>
      <p:bold r:id="rId14"/>
      <p:italic r:id="rId15"/>
      <p:boldItalic r:id="rId16"/>
    </p:embeddedFont>
    <p:embeddedFont>
      <p:font typeface="Montserrat Medium" charset="-52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Constantia" pitchFamily="18" charset="0"/>
      <p:regular r:id="rId25"/>
      <p:bold r:id="rId26"/>
      <p:italic r:id="rId27"/>
      <p:boldItalic r:id="rId28"/>
    </p:embeddedFont>
    <p:embeddedFont>
      <p:font typeface="Wingdings 2" pitchFamily="18" charset="2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39200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17944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cbcd0d290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0cbcd0d290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91665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cbcd0d29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cbcd0d29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0190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cbcd0d29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cbcd0d29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52983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cbcd0d2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0cbcd0d29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32913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cbcd0d290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cbcd0d290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76303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cbcd0d290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0cbcd0d290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71776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cbcd0d290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0cbcd0d290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7626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cbcd0d29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0cbcd0d29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36814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cbcd0d290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0cbcd0d290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4362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5/19/2025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B9C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36500" y="1687950"/>
            <a:ext cx="85206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Чрезвычайные ситуации</a:t>
            </a:r>
            <a:endParaRPr sz="3000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210575" y="3318700"/>
            <a:ext cx="48453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Выполнили воспитатели старшей группы </a:t>
            </a:r>
            <a:r>
              <a:rPr lang="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группы </a:t>
            </a:r>
            <a:r>
              <a:rPr lang="ru" sz="18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Алферова И.Г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Валиева А.А.</a:t>
            </a:r>
            <a:endParaRPr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043850" y="4673050"/>
            <a:ext cx="31059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4849" y="1322445"/>
            <a:ext cx="3019151" cy="226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46" y="2940645"/>
            <a:ext cx="2707664" cy="2030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7806" y="178676"/>
            <a:ext cx="2564524" cy="1923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711" y="168163"/>
            <a:ext cx="2540204" cy="190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8188" y="2550688"/>
            <a:ext cx="2737123" cy="205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52242" y="1671144"/>
            <a:ext cx="2903537" cy="2177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0" y="194900"/>
            <a:ext cx="9017876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 такое чрезвычайная ситуация?</a:t>
            </a:r>
            <a:endParaRPr sz="3600" b="1" dirty="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27102" y="1732676"/>
            <a:ext cx="2865727" cy="301284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346841" y="1261240"/>
            <a:ext cx="5536428" cy="221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Чрезвычайная ситуация — это когда что-то опасное случается неожиданно. Это может быть пожар, сильный ветер, наводнение или землетрясение. В такие моменты нужно быть очень внимательными и слушать взрослых, чтобы защитить себя.</a:t>
            </a:r>
            <a:endParaRPr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4" name="Google Shape;64;p14" descr="Hurricane Milton damage: What was left behind by the 'storm of the century'  versus other hurricanes | The Independent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3527" y="3160351"/>
            <a:ext cx="2806699" cy="158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 descr="a building that has been torn down by a crane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39777" y="3160351"/>
            <a:ext cx="2377763" cy="15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194900"/>
            <a:ext cx="85812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Виды чрезвычайных ситуаций</a:t>
            </a:r>
            <a:endParaRPr sz="3200" b="1" dirty="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27100" y="1732676"/>
            <a:ext cx="2865726" cy="301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311700" y="938250"/>
            <a:ext cx="5603100" cy="22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Чрезвычайные ситуации могут быть разными. Например, пожар — когда горит здание или лес. Сильный ветер или ураган может повалить деревья и крыши. Наводнение — это когда вода затопляет улицы и дома. А землетрясение — когда земля начинает трястись.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3525" y="3160350"/>
            <a:ext cx="2806698" cy="158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439777" y="3160351"/>
            <a:ext cx="2377763" cy="15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194900"/>
            <a:ext cx="85812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Как узнать о чрезвычайной ситуации?</a:t>
            </a:r>
            <a:endParaRPr sz="2800" b="1" dirty="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27102" y="2199025"/>
            <a:ext cx="2865725" cy="25464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311700" y="938250"/>
            <a:ext cx="5603100" cy="22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Когда случается что-то опасное, можно услышать громкий звук сирены — это предупреждение. Взрослые расскажут, что делать, и как себя вести. Иногда такие новости можно увидеть по телевизору или услышать по радио.</a:t>
            </a:r>
            <a:endParaRPr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3527" y="2899451"/>
            <a:ext cx="2806701" cy="18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439775" y="2899451"/>
            <a:ext cx="2377774" cy="184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194900"/>
            <a:ext cx="85812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 делать при пожаре?</a:t>
            </a:r>
            <a:endParaRPr sz="3600" b="1" dirty="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55127" y="2497200"/>
            <a:ext cx="2865725" cy="249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311700" y="838850"/>
            <a:ext cx="5603100" cy="22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начался пожар, нужно сразу позвать взрослых на помощь. Постарайся быстро и аккуратно выйти на улицу, закрыв нос платком или рукой, чтобы не дышать дымом. Обязательно позвони по номеру 112, чтобы вызвать пожарных.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742527" y="2899450"/>
            <a:ext cx="3075025" cy="20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3302" y="2899451"/>
            <a:ext cx="2091651" cy="209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194900"/>
            <a:ext cx="85812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 делать при наводнении?</a:t>
            </a:r>
            <a:endParaRPr sz="2800" b="1" dirty="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55127" y="3060951"/>
            <a:ext cx="2865725" cy="19301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311700" y="762650"/>
            <a:ext cx="5603100" cy="22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Когда начинается наводнение, важно держаться подальше от воды. Поднимайся на возвышенные места, где вода не достанет. Жди взрослых или спасателей, они помогут выбраться. Никогда не подходи к затопленным местам — это опасно.</a:t>
            </a:r>
            <a:endParaRPr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24277" y="3060951"/>
            <a:ext cx="2593275" cy="19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4044" r="14044"/>
          <a:stretch/>
        </p:blipFill>
        <p:spPr>
          <a:xfrm>
            <a:off x="413300" y="3060951"/>
            <a:ext cx="2593276" cy="193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311700" y="194900"/>
            <a:ext cx="85812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 делать при урагане?</a:t>
            </a:r>
            <a:endParaRPr sz="2800" b="1" dirty="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55125" y="2800051"/>
            <a:ext cx="2865726" cy="193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311700" y="762650"/>
            <a:ext cx="5603100" cy="22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 время сильного ветра или урагана оставайся дома. Закрой все окна и двери. Не выходи на улицу, потому что ветер может повалить деревья или другие предметы. Найди в доме безопасное место подальше от окон.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24277" y="2800050"/>
            <a:ext cx="2593275" cy="19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3425" y="2800050"/>
            <a:ext cx="2593276" cy="193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194900"/>
            <a:ext cx="85812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 делать и кого звать на помощь?</a:t>
            </a:r>
            <a:endParaRPr sz="2800" b="1" dirty="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55125" y="2800050"/>
            <a:ext cx="2865726" cy="193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/>
        </p:nvSpPr>
        <p:spPr>
          <a:xfrm>
            <a:off x="311700" y="762650"/>
            <a:ext cx="7291800" cy="22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произошла чрезвычайная ситуация, позвони по номеру 112. Зови взрослых — они помогут правильно действовать.</a:t>
            </a:r>
            <a:endParaRPr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любой опасной ситуации главное — не паниковать. Слушай взрослых, оставайся спокойным и держись рядом с ними. Это поможет тебе быть в безопасности.</a:t>
            </a:r>
            <a:endParaRPr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24277" y="2800050"/>
            <a:ext cx="2593275" cy="19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3427" y="2800050"/>
            <a:ext cx="2593277" cy="193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311700" y="194900"/>
            <a:ext cx="85812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 b="1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Теперь мы знаем что делать</a:t>
            </a:r>
            <a:r>
              <a:rPr lang="ru" dirty="0">
                <a:latin typeface="Montserrat Medium"/>
                <a:ea typeface="Montserrat Medium"/>
                <a:cs typeface="Montserrat Medium"/>
                <a:sym typeface="Montserrat Medium"/>
              </a:rPr>
              <a:t>!</a:t>
            </a: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406293" y="1592968"/>
            <a:ext cx="7291800" cy="22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Теперь мы знаем, что делать при пожаре, наводнении и сильном ветре. Мы можем позвать на помощь взрослых и спасателей. Важно всегда оставаться спокойными и действовать правильно!</a:t>
            </a:r>
            <a:endParaRPr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</TotalTime>
  <Words>367</Words>
  <Application>Microsoft Office PowerPoint</Application>
  <PresentationFormat>Экран (16:9)</PresentationFormat>
  <Paragraphs>20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Montserrat SemiBold</vt:lpstr>
      <vt:lpstr>Montserrat Medium</vt:lpstr>
      <vt:lpstr>Calibri</vt:lpstr>
      <vt:lpstr>Constantia</vt:lpstr>
      <vt:lpstr>Wingdings 2</vt:lpstr>
      <vt:lpstr>Поток</vt:lpstr>
      <vt:lpstr>Чрезвычайные ситуации</vt:lpstr>
      <vt:lpstr>Что такое чрезвычайная ситуация?</vt:lpstr>
      <vt:lpstr>Виды чрезвычайных ситуаций</vt:lpstr>
      <vt:lpstr>Как узнать о чрезвычайной ситуации?</vt:lpstr>
      <vt:lpstr>Что делать при пожаре?</vt:lpstr>
      <vt:lpstr>Что делать при наводнении?</vt:lpstr>
      <vt:lpstr>Что делать при урагане?</vt:lpstr>
      <vt:lpstr>Что делать и кого звать на помощь?</vt:lpstr>
      <vt:lpstr>Теперь мы знаем что делать!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Чрезвычайные ситуации</dc:title>
  <dc:creator>User</dc:creator>
  <cp:lastModifiedBy>ААВ</cp:lastModifiedBy>
  <cp:revision>4</cp:revision>
  <dcterms:modified xsi:type="dcterms:W3CDTF">2025-05-19T12:20:34Z</dcterms:modified>
</cp:coreProperties>
</file>