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19175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6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5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8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10445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5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63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8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4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1994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1644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C216692-0ED7-404F-817B-EC62A0645AA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BDF9525-47CD-484D-A6E9-0723E12E3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633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uga22.tvoysadik.ru/" TargetMode="External"/><Relationship Id="rId2" Type="http://schemas.openxmlformats.org/officeDocument/2006/relationships/hyperlink" Target="mailto:madoo_22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65482/razvitie-tvorcheskih-sposobnostey---put-k-uspeh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F86A9E-9802-4B8E-B0ED-386FE9311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138" y="2259623"/>
            <a:ext cx="8705723" cy="2338754"/>
          </a:xfrm>
        </p:spPr>
        <p:txBody>
          <a:bodyPr/>
          <a:lstStyle/>
          <a:p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«Квест- технологии в воспитании и образовании дошкольников»</a:t>
            </a:r>
            <a:r>
              <a:rPr lang="ru-RU" b="0" i="0" dirty="0">
                <a:solidFill>
                  <a:srgbClr val="676A6C"/>
                </a:solidFill>
                <a:effectLst/>
                <a:latin typeface="fira"/>
              </a:rPr>
              <a:t/>
            </a:r>
            <a:br>
              <a:rPr lang="ru-RU" b="0" i="0" dirty="0">
                <a:solidFill>
                  <a:srgbClr val="676A6C"/>
                </a:solidFill>
                <a:effectLst/>
                <a:latin typeface="fira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4F67C7-6DD4-480A-AFD8-2577967C2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012" y="78873"/>
            <a:ext cx="6831673" cy="1301520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 дошкольное  образовательное учреждение «Детский сад № 22»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(МАДОУ «Детский сад № 22»)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624090,  Свердловская область,  г. Верхняя Пышма,  ул.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Кривоусова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20б.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8(34368) 7-90-97; 7-90-98.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ИНН/КПП 6606012887/668601001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madoo_22@mail.ru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https://raduga22.tvoysadik.ru/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D843CF-A367-46F0-9767-6ABDCE78D1AA}"/>
              </a:ext>
            </a:extLst>
          </p:cNvPr>
          <p:cNvSpPr txBox="1"/>
          <p:nvPr/>
        </p:nvSpPr>
        <p:spPr>
          <a:xfrm>
            <a:off x="6655776" y="4314680"/>
            <a:ext cx="4404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F3A447"/>
              </a:buClr>
              <a:buSzPct val="85000"/>
              <a:buFont typeface="Wingdings 2"/>
              <a:buNone/>
              <a:defRPr/>
            </a:pPr>
            <a:r>
              <a:rPr lang="ru-RU" sz="2200" b="1" spc="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200" spc="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Мансурова Р.Р., Ахмадуллина Ф. Г., </a:t>
            </a:r>
          </a:p>
          <a:p>
            <a:pPr defTabSz="914400">
              <a:buClr>
                <a:srgbClr val="F3A447"/>
              </a:buClr>
              <a:buSzPct val="85000"/>
              <a:buFont typeface="Wingdings 2"/>
              <a:buNone/>
              <a:defRPr/>
            </a:pPr>
            <a:r>
              <a:rPr lang="ru-RU" sz="2200" spc="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Попова Т.А., </a:t>
            </a:r>
            <a:r>
              <a:rPr lang="ru-RU" sz="2200" spc="1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Драпей</a:t>
            </a:r>
            <a:r>
              <a:rPr lang="ru-RU" sz="2200" spc="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А.Д.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5851FB-D958-4BAC-BA1E-B20788F4E7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407" y="6115090"/>
            <a:ext cx="2310584" cy="377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7D0F05-64A5-4317-A859-7B062598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93" y="395654"/>
            <a:ext cx="10920046" cy="67700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значение квест – технологий в воспитании и образовании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C5879B-1241-467D-BD4A-CFC2FF81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23" y="940777"/>
            <a:ext cx="10920046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квест-игр: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умению планирования и прогнозирования;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закладывают основы самоанализа;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 навыки коллективного сотрудничества;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волевые качества и целеустремлённость;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благоприятную эмоциональную среду, способствующую релаксации, снятию нервного напряжения и психологического напряжения;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творческой, физически здоровой личности с активной жизненной позицией.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5C582A-4D4A-4403-A2F7-1BEC18680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32385"/>
            <a:ext cx="4581505" cy="257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495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8B6BBD-E426-480D-A24E-1A5D568C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037493"/>
            <a:ext cx="9601200" cy="101990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7FBC172-3EBF-411C-AABD-7F7D29FB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31" y="2211264"/>
            <a:ext cx="5023338" cy="376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22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77880-25CF-4784-B567-277E99EE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297722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Квест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- это форма взаимодействия педагога и детей, которая способствует формированию умений решать определенные задачи на основе выбора вариантов, через реализацию определенного сюжета. Квест игра предполагает интеграцию различных видов детской деятельности, что является одним из требований ФГОС ДО к структуре образовательной программы ДО и её объёму.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BBF205F-84B3-4A1F-BAD4-C94A3238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0" y="2896576"/>
            <a:ext cx="5462953" cy="3641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1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35F431-9454-4C73-B8D9-E75C322E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07" y="703383"/>
            <a:ext cx="5987562" cy="3349870"/>
          </a:xfrm>
        </p:spPr>
        <p:txBody>
          <a:bodyPr>
            <a:normAutofit/>
          </a:bodyPr>
          <a:lstStyle/>
          <a:p>
            <a:pPr algn="ctr"/>
            <a:r>
              <a:rPr lang="ru-RU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Квест-технология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игровая технология, которая имеет четко поставленную дидактическую задачу, игровой замысел, обязательно имеет руководителя (наставника, четкие правила, и реализуется с целью повышения у обучающихся знаний и умений по заданной теме.</a:t>
            </a:r>
            <a:b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Квест-технология 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большой интерес среди специалистов ДОУ. 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18019B-2496-45BC-8C0F-EC519366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05" y="3050931"/>
            <a:ext cx="5127257" cy="341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17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3068D-88AC-456A-BF89-9E9C2F50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85" y="461594"/>
            <a:ext cx="9601200" cy="60227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квестов: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273B98-6158-44AB-8D3A-53F50E10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758" y="1292469"/>
            <a:ext cx="10682654" cy="42730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реализовать проектную и игровую деятельность, познакомить с новой информацией, закрепить имеющиеся знания, отработать на практике умения детей. Таким образом, детские квесты помогают реализовать следующие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(участники усваивают новые знания и закрепляют имеющиеся);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 процессе игры происходит повышение образовательной мотивации, 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развитие творческих способностей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индивидуальных положительных психологических качеств, формирование исследовательских навыков, самореализация детей);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(формируются навыки взаимодействия со сверстниками, толерантности, взаимопомощи и другие).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17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F8F5D4-2061-4A1A-AC11-1941443F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2" y="668214"/>
            <a:ext cx="9601200" cy="1433147"/>
          </a:xfrm>
        </p:spPr>
        <p:txBody>
          <a:bodyPr>
            <a:normAutofit/>
          </a:bodyPr>
          <a:lstStyle/>
          <a:p>
            <a:pPr algn="ctr"/>
            <a:r>
              <a:rPr lang="ru-RU" sz="22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22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иметь разный сюжет, может быть быстрой, а может и продолжительной. В зависимости от возраста детей и изучаемого материала воспитатель может выбирать разные виды </a:t>
            </a:r>
            <a:r>
              <a:rPr lang="ru-RU" sz="22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6E537D2-D6DB-4754-8F8F-EF9082E1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7" y="2057402"/>
            <a:ext cx="7341576" cy="4132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32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CFC454-67B6-4C6D-9E88-05FF09DE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4" y="413239"/>
            <a:ext cx="10269416" cy="501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организации и проведения квест-занятия 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Comfortaa"/>
              </a:rPr>
              <a:t/>
            </a:r>
            <a:br>
              <a:rPr lang="ru-RU" sz="1100" b="0" i="0" dirty="0">
                <a:solidFill>
                  <a:srgbClr val="000000"/>
                </a:solidFill>
                <a:effectLst/>
                <a:latin typeface="Comfortaa"/>
              </a:rPr>
            </a:b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B3D5F6-889C-41AD-AE7E-B267C52854B0}"/>
              </a:ext>
            </a:extLst>
          </p:cNvPr>
          <p:cNvSpPr txBox="1"/>
          <p:nvPr/>
        </p:nvSpPr>
        <p:spPr>
          <a:xfrm>
            <a:off x="1011114" y="1278965"/>
            <a:ext cx="108321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квест-занятия </a:t>
            </a:r>
            <a:r>
              <a:rPr lang="ru-RU" sz="2200" i="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больше, чем </a:t>
            </a:r>
            <a:r>
              <a:rPr lang="ru-RU" sz="2200" i="0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обычное занятие.</a:t>
            </a:r>
            <a:endParaRPr lang="ru-RU" sz="220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</a:t>
            </a:r>
            <a:r>
              <a:rPr lang="ru-RU" sz="2200" i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200" i="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— задания взаимосвязаны по принципу звеньев одной логической цепи.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200" i="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Штурмовые — команды получают задачу, подсказки, но пути продвижения к цели определяют самостоятельно.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200" i="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Кольцевые — круговой аналог линейного квеста, когда команды отправляются в путь из разных точек и каждая следует по своему маршруту к конечной цели.</a:t>
            </a:r>
          </a:p>
        </p:txBody>
      </p:sp>
    </p:spTree>
    <p:extLst>
      <p:ext uri="{BB962C8B-B14F-4D97-AF65-F5344CB8AC3E}">
        <p14:creationId xmlns="" xmlns:p14="http://schemas.microsoft.com/office/powerpoint/2010/main" val="424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72BF3-563A-4CED-8E1C-14025F53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6346"/>
            <a:ext cx="9601200" cy="6242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прохождения квеста</a:t>
            </a:r>
            <a:r>
              <a:rPr lang="ru-RU" b="0" i="0" dirty="0">
                <a:solidFill>
                  <a:srgbClr val="000000"/>
                </a:solidFill>
                <a:effectLst/>
                <a:latin typeface="Comfortaa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Comfortaa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43BA86-1301-4E3E-972C-B192DC0F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76" y="990600"/>
            <a:ext cx="11043139" cy="321212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события квеста разворачиваются в определённой последовательности: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Пролог — вступительное слово ведущего, в котором воспитатель настраивает детей на игру, старается заинтересовать, заинтриговать, направить внимание на предстоящую деятельность.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— прохождение основных этапов-заданий игрового маршрута, решение задач, выполнение ролевых заданий по преодолению препятствий.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Эпилог — подведение итогов, обмен мнениями, награждение призами игроков команды, одержавшей победу. </a:t>
            </a:r>
            <a:endParaRPr lang="ru-RU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623E947D-57D3-42D0-A8D9-942E0D09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5291"/>
            <a:ext cx="4228734" cy="281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5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8997C9-B809-43CB-9A7D-9EFEE604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26" y="467457"/>
            <a:ext cx="11201401" cy="385982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лист. Загадки, кроссворды, закодированное слово, ребусы, которые станут подсказкой по поводу того места, куда следует отправиться.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клубок». К нити прикреплены записки с названием пунктов следования.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— изображение маршрута в схематической форме.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экран» — планшет, на котором размещены фотографии мест, куда должны переместиться ребята.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«Следы». Пройти от одного задания к другому можно по нарисованным стрелочкам или приклеенным следам. Получить право на передвижение можно, разгадав загадку или ответив на вопрос, который написан, например, на лепестках ромашки.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8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«Тайник». Капсула с подсказкой может спрятаться в одном из воздушных шариков или в ёмкости с песком, крупой, водой.</a:t>
            </a:r>
            <a:r>
              <a:rPr lang="ru-RU" sz="3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B7BC43-CD39-4988-BBDC-DD2DC4D94E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078" y="4290646"/>
            <a:ext cx="3194798" cy="239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9951449-7423-4931-A637-D5665D64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43" y="108439"/>
            <a:ext cx="9601200" cy="718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оформления игрового маршрута</a:t>
            </a:r>
            <a:r>
              <a:rPr lang="ru-RU" b="0" i="0" dirty="0">
                <a:solidFill>
                  <a:srgbClr val="000000"/>
                </a:solidFill>
                <a:effectLst/>
                <a:latin typeface="Comfortaa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Comfortaa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227F2D-B342-4B3C-990F-1219366AB8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7329" y="4290646"/>
            <a:ext cx="3194797" cy="23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408B176-C086-477E-B58B-DD2F23036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5654" y="4484116"/>
            <a:ext cx="381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29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7B257-B678-47C3-BB29-8E228318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3931"/>
            <a:ext cx="9601200" cy="606669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над программным содержанием игры: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288357-0A2D-4049-B866-DB4079CF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77" y="1090247"/>
            <a:ext cx="6901962" cy="51698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образовательных и воспитательных потребностей детей, проанализировать уровень своих педагогических возможностей, взвесить силы, оценить ресурсную базу.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цели и задачи.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временной план реализации поставленных целей и задач, формы и техники работы.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сценарий, придумать метафору, интригу и яркое название, прописать сюжетную линию игровой программы (задания, вопросы, варианты усложнения и импровизаций).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раздаточный и дидактический материал, создать условия для успешного проведения проект.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D4532EE-71AD-459E-B14F-DCE9B60F2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93" y="1090247"/>
            <a:ext cx="2679930" cy="4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058057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277</TotalTime>
  <Words>591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Уголки</vt:lpstr>
      <vt:lpstr>«Квест- технологии в воспитании и образовании дошкольников» </vt:lpstr>
      <vt:lpstr>Квест - это форма взаимодействия педагога и детей, которая способствует формированию умений решать определенные задачи на основе выбора вариантов, через реализацию определенного сюжета. Квест игра предполагает интеграцию различных видов детской деятельности, что является одним из требований ФГОС ДО к структуре образовательной программы ДО и её объёму.</vt:lpstr>
      <vt:lpstr>Квест-технология - игровая технология, которая имеет четко поставленную дидактическую задачу, игровой замысел, обязательно имеет руководителя (наставника, четкие правила, и реализуется с целью повышения у обучающихся знаний и умений по заданной теме. Квест-технология вызывает большой интерес среди специалистов ДОУ.  </vt:lpstr>
      <vt:lpstr>Цель и задачи квестов:</vt:lpstr>
      <vt:lpstr>Квест-игра может иметь разный сюжет, может быть быстрой, а может и продолжительной. В зависимости от возраста детей и изучаемого материала воспитатель может выбирать разные виды квестов.</vt:lpstr>
      <vt:lpstr>Методика организации и проведения квест-занятия   </vt:lpstr>
      <vt:lpstr>Этапы прохождения квеста </vt:lpstr>
      <vt:lpstr>Примеры оформления игрового маршрута </vt:lpstr>
      <vt:lpstr>Алгоритм работы над программным содержанием игры:</vt:lpstr>
      <vt:lpstr>Роль и значение квест – технологий в воспитании и образовании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«Квест- технологии в воспитании и образовании дошкольников» </dc:title>
  <dc:creator>стас</dc:creator>
  <cp:lastModifiedBy>user</cp:lastModifiedBy>
  <cp:revision>18</cp:revision>
  <dcterms:created xsi:type="dcterms:W3CDTF">2022-12-13T03:29:46Z</dcterms:created>
  <dcterms:modified xsi:type="dcterms:W3CDTF">2022-12-13T13:08:01Z</dcterms:modified>
</cp:coreProperties>
</file>