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="" xmlns:p14="http://schemas.microsoft.com/office/powerpoint/2010/main" val="1191757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369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251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187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="" xmlns:p14="http://schemas.microsoft.com/office/powerpoint/2010/main" val="1104454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25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663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985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646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4199436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81644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C216692-0ED7-404F-817B-EC62A0645AA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BDF9525-47CD-484D-A6E9-0723E12E32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146333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aduga22.tvoysadik.ru/" TargetMode="External"/><Relationship Id="rId2" Type="http://schemas.openxmlformats.org/officeDocument/2006/relationships/hyperlink" Target="mailto:madoo_22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fb.ru/article/65482/razvitie-tvorcheskih-sposobnostey---put-k-uspeh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F86A9E-9802-4B8E-B0ED-386FE9311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3138" y="2259623"/>
            <a:ext cx="8705723" cy="2338754"/>
          </a:xfrm>
        </p:spPr>
        <p:txBody>
          <a:bodyPr/>
          <a:lstStyle/>
          <a:p>
            <a:r>
              <a:rPr lang="ru-RU" sz="2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«Квест- технологии в воспитании и образовании дошкольников»</a:t>
            </a:r>
            <a:r>
              <a:rPr lang="ru-RU" b="0" i="0" dirty="0">
                <a:solidFill>
                  <a:srgbClr val="676A6C"/>
                </a:solidFill>
                <a:effectLst/>
                <a:latin typeface="fira"/>
              </a:rPr>
              <a:t/>
            </a:r>
            <a:br>
              <a:rPr lang="ru-RU" b="0" i="0" dirty="0">
                <a:solidFill>
                  <a:srgbClr val="676A6C"/>
                </a:solidFill>
                <a:effectLst/>
                <a:latin typeface="fira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E4F67C7-6DD4-480A-AFD8-2577967C2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4012" y="78873"/>
            <a:ext cx="6831673" cy="1301520"/>
          </a:xfr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 дошкольное  образовательное учреждение «Детский сад № 22»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(МАДОУ «Детский сад № 22»)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Адрес: 624090,  Свердловская область,  г. Верхняя Пышма,  ул. </a:t>
            </a:r>
            <a:r>
              <a:rPr kumimoji="0" lang="ru-RU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Кривоусова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20б.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Тел. 8(34368) 7-90-97; 7-90-98.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ИНН/КПП 6606012887/668601001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kumimoji="0" lang="en-US" sz="13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madoo_22@mail.ru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13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https://raduga22.tvoysadik.ru/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4D843CF-A367-46F0-9767-6ABDCE78D1AA}"/>
              </a:ext>
            </a:extLst>
          </p:cNvPr>
          <p:cNvSpPr txBox="1"/>
          <p:nvPr/>
        </p:nvSpPr>
        <p:spPr>
          <a:xfrm>
            <a:off x="6655776" y="4314680"/>
            <a:ext cx="44049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rgbClr val="F3A447"/>
              </a:buClr>
              <a:buSzPct val="85000"/>
              <a:buFont typeface="Wingdings 2"/>
              <a:buNone/>
              <a:defRPr/>
            </a:pPr>
            <a:r>
              <a:rPr lang="ru-RU" sz="2200" b="1" spc="1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Выполнили: </a:t>
            </a:r>
            <a:r>
              <a:rPr lang="ru-RU" sz="2200" spc="1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Мансурова Р.Р., Ахмадуллина Ф. Г., </a:t>
            </a:r>
          </a:p>
          <a:p>
            <a:pPr defTabSz="914400">
              <a:buClr>
                <a:srgbClr val="F3A447"/>
              </a:buClr>
              <a:buSzPct val="85000"/>
              <a:buFont typeface="Wingdings 2"/>
              <a:buNone/>
              <a:defRPr/>
            </a:pPr>
            <a:r>
              <a:rPr lang="ru-RU" sz="2200" spc="1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Попова Т.А., </a:t>
            </a:r>
            <a:r>
              <a:rPr lang="ru-RU" sz="2200" spc="1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Драпей</a:t>
            </a:r>
            <a:r>
              <a:rPr lang="ru-RU" sz="2200" spc="1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А.Д.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15851FB-D958-4BAC-BA1E-B20788F4E7C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6407" y="6115090"/>
            <a:ext cx="2310584" cy="3779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188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7D0F05-64A5-4317-A859-7B062598C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193" y="395654"/>
            <a:ext cx="10920046" cy="67700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Роль и значение квест – технологий в воспитании и образовании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2C5879B-1241-467D-BD4A-CFC2FF81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323" y="940777"/>
            <a:ext cx="10920046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квест-игр: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обучают умению планирования и прогнозирования;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закладывают основы самоанализа;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воспитывают навыки коллективного сотрудничества;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волевые качества и целеустремлённость;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благоприятную эмоциональную среду, способствующую релаксации, снятию нервного напряжения и психологического напряжения;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формированию творческой, физически здоровой личности с активной жизненной позицией.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45C582A-4D4A-4403-A2F7-1BEC186809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32385"/>
            <a:ext cx="4581505" cy="2578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84958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8B6BBD-E426-480D-A24E-1A5D568C2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92" y="1037493"/>
            <a:ext cx="9601200" cy="1019907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37FBC172-3EBF-411C-AABD-7F7D29FB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31" y="2211264"/>
            <a:ext cx="5023338" cy="3767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1222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977880-25CF-4784-B567-277E99EE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2297722"/>
          </a:xfrm>
        </p:spPr>
        <p:txBody>
          <a:bodyPr>
            <a:noAutofit/>
          </a:bodyPr>
          <a:lstStyle/>
          <a:p>
            <a:pPr algn="ctr"/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Квест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это форма взаимодействия педагога и детей, которая способствует формированию умений решать определенные задачи на основе выбора вариантов, через реализацию определенного сюжета. Квест игра предполагает интеграцию различных видов детской деятельности, что является одним из требований ФГОС ДО к структуре образовательной программы ДО и её объёму.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0BBF205F-84B3-4A1F-BAD4-C94A32389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130" y="2896576"/>
            <a:ext cx="5462953" cy="3641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6716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35F431-9454-4C73-B8D9-E75C322E6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207" y="703383"/>
            <a:ext cx="5987562" cy="3349870"/>
          </a:xfrm>
        </p:spPr>
        <p:txBody>
          <a:bodyPr>
            <a:normAutofit/>
          </a:bodyPr>
          <a:lstStyle/>
          <a:p>
            <a:pPr algn="ctr"/>
            <a:r>
              <a:rPr lang="ru-RU" sz="22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Квест-технология</a:t>
            </a: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игровая технология, которая имеет четко поставленную дидактическую задачу, игровой замысел, обязательно имеет руководителя (наставника, четкие правила, и реализуется с целью повышения у обучающихся знаний и умений по заданной теме.</a:t>
            </a:r>
            <a:b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Квест-технология </a:t>
            </a: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большой интерес среди специалистов ДОУ. 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E518019B-2496-45BC-8C0F-EC5193663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605" y="3050931"/>
            <a:ext cx="5127257" cy="3419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6177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03068D-88AC-456A-BF89-9E9C2F50D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485" y="461594"/>
            <a:ext cx="9601200" cy="602273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квестов: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273B98-6158-44AB-8D3A-53F50E103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758" y="1292469"/>
            <a:ext cx="10682654" cy="4273062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реализовать проектную и игровую деятельность, познакомить с новой информацией, закрепить имеющиеся знания, отработать на практике умения детей. Таким образом, детские квесты помогают реализовать следующие 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(участники усваивают новые знания и закрепляют имеющиеся);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(в процессе игры происходит повышение образовательной мотивации, 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развитие творческих способностей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индивидуальных положительных психологических качеств, формирование исследовательских навыков, самореализация детей);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(формируются навыки взаимодействия со сверстниками, толерантности, взаимопомощи и другие).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170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F8F5D4-2061-4A1A-AC11-1941443F2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692" y="668214"/>
            <a:ext cx="9601200" cy="1433147"/>
          </a:xfrm>
        </p:spPr>
        <p:txBody>
          <a:bodyPr>
            <a:normAutofit/>
          </a:bodyPr>
          <a:lstStyle/>
          <a:p>
            <a:pPr algn="ctr"/>
            <a:r>
              <a:rPr lang="ru-RU" sz="2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22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иметь разный сюжет, может быть быстрой, а может и продолжительной. В зависимости от возраста детей и изучаемого материала воспитатель может выбирать разные виды </a:t>
            </a:r>
            <a:r>
              <a:rPr lang="ru-RU" sz="2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квестов</a:t>
            </a:r>
            <a:r>
              <a:rPr lang="ru-RU" sz="22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46E537D2-D6DB-4754-8F8F-EF9082E15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147" y="2057402"/>
            <a:ext cx="7341576" cy="4132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3326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CFC454-67B6-4C6D-9E88-05FF09DEA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14" y="413239"/>
            <a:ext cx="10269416" cy="5011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организации и проведения квест-занятия 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Comfortaa"/>
              </a:rPr>
              <a:t/>
            </a:r>
            <a:br>
              <a:rPr lang="ru-RU" sz="1100" b="0" i="0" dirty="0">
                <a:solidFill>
                  <a:srgbClr val="000000"/>
                </a:solidFill>
                <a:effectLst/>
                <a:latin typeface="Comfortaa"/>
              </a:rPr>
            </a:b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EB3D5F6-889C-41AD-AE7E-B267C52854B0}"/>
              </a:ext>
            </a:extLst>
          </p:cNvPr>
          <p:cNvSpPr txBox="1"/>
          <p:nvPr/>
        </p:nvSpPr>
        <p:spPr>
          <a:xfrm>
            <a:off x="1011114" y="1278965"/>
            <a:ext cx="1083212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i="1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квест-занятия </a:t>
            </a:r>
            <a:r>
              <a:rPr lang="ru-RU" sz="2200" i="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больше, чем </a:t>
            </a:r>
            <a:r>
              <a:rPr lang="ru-RU" sz="220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обычное занятие.</a:t>
            </a:r>
            <a:endParaRPr lang="ru-RU" sz="220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Типология </a:t>
            </a:r>
            <a:r>
              <a:rPr lang="ru-RU" sz="2200" i="1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квестов: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i="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Линейные — задания взаимосвязаны по принципу звеньев одной логической цепи.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i="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Штурмовые — команды получают задачу, подсказки, но пути продвижения к цели определяют самостоятельно.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i="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Кольцевые — круговой аналог линейного квеста, когда команды отправляются в путь из разных точек и каждая следует по своему маршруту к конечной цели.</a:t>
            </a:r>
          </a:p>
        </p:txBody>
      </p:sp>
    </p:spTree>
    <p:extLst>
      <p:ext uri="{BB962C8B-B14F-4D97-AF65-F5344CB8AC3E}">
        <p14:creationId xmlns="" xmlns:p14="http://schemas.microsoft.com/office/powerpoint/2010/main" val="4248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D72BF3-563A-4CED-8E1C-14025F53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6346"/>
            <a:ext cx="9601200" cy="6242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прохождения квеста</a:t>
            </a:r>
            <a:r>
              <a:rPr lang="ru-RU" b="0" i="0" dirty="0">
                <a:solidFill>
                  <a:srgbClr val="000000"/>
                </a:solidFill>
                <a:effectLst/>
                <a:latin typeface="Comfortaa"/>
              </a:rPr>
              <a:t/>
            </a:r>
            <a:br>
              <a:rPr lang="ru-RU" b="0" i="0" dirty="0">
                <a:solidFill>
                  <a:srgbClr val="000000"/>
                </a:solidFill>
                <a:effectLst/>
                <a:latin typeface="Comfortaa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43BA86-1301-4E3E-972C-B192DC0F5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776" y="990600"/>
            <a:ext cx="11043139" cy="3212123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события квеста разворачиваются в определённой последовательности: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Пролог — вступительное слово ведущего, в котором воспитатель настраивает детей на игру, старается заинтересовать, заинтриговать, направить внимание на предстоящую деятельность.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— прохождение основных этапов-заданий игрового маршрута, решение задач, выполнение ролевых заданий по преодолению препятствий.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Эпилог — подведение итогов, обмен мнениями, награждение призами игроков команды, одержавшей победу. </a:t>
            </a:r>
            <a:endParaRPr lang="ru-RU" sz="2200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623E947D-57D3-42D0-A8D9-942E0D09E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55291"/>
            <a:ext cx="4228734" cy="2819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4954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38997C9-B809-43CB-9A7D-9EFEE604B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026" y="467457"/>
            <a:ext cx="11201401" cy="3859823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ru-RU" b="0" i="0" dirty="0">
              <a:solidFill>
                <a:schemeClr val="tx1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лист. Загадки, кроссворды, закодированное слово, ребусы, которые станут подсказкой по поводу того места, куда следует отправиться.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клубок». К нити прикреплены записки с названием пунктов следования.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Карта — изображение маршрута в схематической форме.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экран» — планшет, на котором размещены фотографии мест, куда должны переместиться ребята.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«Следы». Пройти от одного задания к другому можно по нарисованным стрелочкам или приклеенным следам. Получить право на передвижение можно, разгадав загадку или ответив на вопрос, который написан, например, на лепестках ромашки.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«Тайник». Капсула с подсказкой может спрятаться в одном из воздушных шариков или в ёмкости с песком, крупой, водой.</a:t>
            </a:r>
            <a:r>
              <a:rPr lang="ru-RU" sz="3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3B7BC43-CD39-4988-BBDC-DD2DC4D94E7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5078" y="4290646"/>
            <a:ext cx="3194798" cy="2397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39951449-7423-4931-A637-D5665D64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743" y="108439"/>
            <a:ext cx="9601200" cy="7180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оформления игрового маршрута</a:t>
            </a:r>
            <a:r>
              <a:rPr lang="ru-RU" b="0" i="0" dirty="0">
                <a:solidFill>
                  <a:srgbClr val="000000"/>
                </a:solidFill>
                <a:effectLst/>
                <a:latin typeface="Comfortaa"/>
              </a:rPr>
              <a:t/>
            </a:r>
            <a:br>
              <a:rPr lang="ru-RU" b="0" i="0" dirty="0">
                <a:solidFill>
                  <a:srgbClr val="000000"/>
                </a:solidFill>
                <a:effectLst/>
                <a:latin typeface="Comfortaa"/>
              </a:rPr>
            </a:b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A227F2D-B342-4B3C-990F-1219366AB8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7329" y="4290646"/>
            <a:ext cx="3194797" cy="230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408B176-C086-477E-B58B-DD2F23036E1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5654" y="4484116"/>
            <a:ext cx="381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02931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D7B257-B678-47C3-BB29-8E228318C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3931"/>
            <a:ext cx="9601200" cy="606669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над программным содержанием игры: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288357-0A2D-4049-B866-DB4079CFE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777" y="1090247"/>
            <a:ext cx="6901962" cy="516987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исследование образовательных и воспитательных потребностей детей, проанализировать уровень своих педагогических возможностей, взвесить силы, оценить ресурсную базу.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цели и задачи.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Продумать временной план реализации поставленных целей и задач, формы и техники работы.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сценарий, придумать метафору, интригу и яркое название, прописать сюжетную линию игровой программы (задания, вопросы, варианты усложнения и импровизаций).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раздаточный и дидактический материал, создать условия для успешного проведения проект.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D4532EE-71AD-459E-B14F-DCE9B60F2D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293" y="1090247"/>
            <a:ext cx="2679930" cy="4762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5058057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277</TotalTime>
  <Words>591</Words>
  <Application>Microsoft Office PowerPoint</Application>
  <PresentationFormat>Произвольный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Уголки</vt:lpstr>
      <vt:lpstr>«Квест- технологии в воспитании и образовании дошкольников» </vt:lpstr>
      <vt:lpstr>Квест - это форма взаимодействия педагога и детей, которая способствует формированию умений решать определенные задачи на основе выбора вариантов, через реализацию определенного сюжета. Квест игра предполагает интеграцию различных видов детской деятельности, что является одним из требований ФГОС ДО к структуре образовательной программы ДО и её объёму.</vt:lpstr>
      <vt:lpstr>Квест-технология - игровая технология, которая имеет четко поставленную дидактическую задачу, игровой замысел, обязательно имеет руководителя (наставника, четкие правила, и реализуется с целью повышения у обучающихся знаний и умений по заданной теме. Квест-технология вызывает большой интерес среди специалистов ДОУ.  </vt:lpstr>
      <vt:lpstr>Цель и задачи квестов:</vt:lpstr>
      <vt:lpstr>Квест-игра может иметь разный сюжет, может быть быстрой, а может и продолжительной. В зависимости от возраста детей и изучаемого материала воспитатель может выбирать разные виды квестов.</vt:lpstr>
      <vt:lpstr>Методика организации и проведения квест-занятия   </vt:lpstr>
      <vt:lpstr>Этапы прохождения квеста </vt:lpstr>
      <vt:lpstr>Примеры оформления игрового маршрута </vt:lpstr>
      <vt:lpstr>Алгоритм работы над программным содержанием игры:</vt:lpstr>
      <vt:lpstr>Роль и значение квест – технологий в воспитании и образовании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«Квест- технологии в воспитании и образовании дошкольников» </dc:title>
  <dc:creator>стас</dc:creator>
  <cp:lastModifiedBy>user</cp:lastModifiedBy>
  <cp:revision>18</cp:revision>
  <dcterms:created xsi:type="dcterms:W3CDTF">2022-12-13T03:29:46Z</dcterms:created>
  <dcterms:modified xsi:type="dcterms:W3CDTF">2022-12-13T13:08:01Z</dcterms:modified>
</cp:coreProperties>
</file>