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1000.menu/catalog/perets-molotij" TargetMode="External"/><Relationship Id="rId3" Type="http://schemas.openxmlformats.org/officeDocument/2006/relationships/hyperlink" Target="https://1000.menu/catalog/iz-apelsinov" TargetMode="External"/><Relationship Id="rId7" Type="http://schemas.openxmlformats.org/officeDocument/2006/relationships/hyperlink" Target="https://1000.menu/catalog/rozmarin-suxoi" TargetMode="External"/><Relationship Id="rId2" Type="http://schemas.openxmlformats.org/officeDocument/2006/relationships/hyperlink" Target="https://1000.menu/catalog/iz-svininj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1000.menu/catalog/paprika" TargetMode="External"/><Relationship Id="rId5" Type="http://schemas.openxmlformats.org/officeDocument/2006/relationships/hyperlink" Target="https://1000.menu/catalog/limonnji-sok" TargetMode="External"/><Relationship Id="rId4" Type="http://schemas.openxmlformats.org/officeDocument/2006/relationships/hyperlink" Target="https://1000.menu/catalog/maslo" TargetMode="External"/><Relationship Id="rId9" Type="http://schemas.openxmlformats.org/officeDocument/2006/relationships/hyperlink" Target="https://1000.menu/catalog/so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Запеченная Свинина с апельсинами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Попов Марк. 4 года. Группа «Земляничка»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vinina-s-apelsinami-v-duxovke_1645702407_13_max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6793" y="0"/>
            <a:ext cx="9087207" cy="604867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r>
              <a:rPr lang="ru-RU" sz="4300" b="1" cap="all" dirty="0" smtClean="0">
                <a:latin typeface="Times New Roman" pitchFamily="18" charset="0"/>
                <a:cs typeface="Times New Roman" pitchFamily="18" charset="0"/>
              </a:rPr>
              <a:t>Состав / ингредиенты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Изменить состав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Порций: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2" tooltip="Из свинины приготовление блюд"/>
              </a:rPr>
              <a:t>Свинина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600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3" tooltip="Апельсины"/>
              </a:rPr>
              <a:t>Апельсины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2 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4" tooltip="Рецепты с растительным маслом"/>
              </a:rPr>
              <a:t>Растительное масло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2 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5" tooltip="Лимонный сок"/>
              </a:rPr>
              <a:t>Лимонный сок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1 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6" tooltip="Паприка"/>
              </a:rPr>
              <a:t>Паприка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1 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7" tooltip="Розмарин сухой"/>
              </a:rPr>
              <a:t>Розмарин сухой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1 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8" tooltip="Перец черный молотый"/>
              </a:rPr>
              <a:t>Перец черный молотый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по вкусу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  <a:hlinkClick r:id="rId9" tooltip="Соль"/>
              </a:rPr>
              <a:t>Соль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по вкусу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 WhatsApp 2025-10-28 в 23.02.34_3acec274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32656"/>
            <a:ext cx="8902412" cy="652534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5de68e153ad900ff2219dd1b806107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69594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</TotalTime>
  <Words>25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Обычная</vt:lpstr>
      <vt:lpstr>Запеченная Свинина с апельсинами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Запеченная Свинина с апельсинами </dc:title>
  <dc:creator>Д.с 2017-2</dc:creator>
  <cp:lastModifiedBy>Д.с 2017-2</cp:lastModifiedBy>
  <cp:revision>2</cp:revision>
  <dcterms:created xsi:type="dcterms:W3CDTF">2025-11-07T08:46:08Z</dcterms:created>
  <dcterms:modified xsi:type="dcterms:W3CDTF">2025-11-07T09:02:36Z</dcterms:modified>
</cp:coreProperties>
</file>