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73" r:id="rId10"/>
    <p:sldId id="264" r:id="rId11"/>
    <p:sldId id="265" r:id="rId12"/>
    <p:sldId id="266" r:id="rId13"/>
    <p:sldId id="267" r:id="rId14"/>
    <p:sldId id="268" r:id="rId15"/>
    <p:sldId id="276" r:id="rId16"/>
    <p:sldId id="269" r:id="rId17"/>
    <p:sldId id="270" r:id="rId18"/>
    <p:sldId id="271" r:id="rId19"/>
    <p:sldId id="277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3A1D511-5112-4C64-9B42-7707176DAEE2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51F6FED-B8DA-4470-BC67-3A9B771F0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uga22.tvoysadik.ru/" TargetMode="External"/><Relationship Id="rId2" Type="http://schemas.openxmlformats.org/officeDocument/2006/relationships/hyperlink" Target="mailto:madoo_22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36815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400" dirty="0"/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автономное  дошкольное  образовательное учреждение «Детский сад № 22» 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(МАДОУ «Детский сад № 22»)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Адрес: 624090,  Свердловская </a:t>
            </a:r>
            <a:r>
              <a:rPr lang="ru-RU" sz="16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область,  г. Верхняя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Пышма,  ул.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Кривоусова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 20б. 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Тел. 8(34368) 7-90-98; 7-90-97.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ИНН/КПП 6606012887/668601001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1600" b="0" u="sng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madoo_22@mail.ru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Сайт</a:t>
            </a:r>
            <a:r>
              <a:rPr lang="en-US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0" u="sng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https://raduga22.tvoysadik.ru/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8568952" cy="2376264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 – исследователь, </a:t>
            </a:r>
          </a:p>
          <a:p>
            <a:pPr algn="ctr"/>
            <a:r>
              <a:rPr lang="ru-RU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- человек»</a:t>
            </a:r>
          </a:p>
          <a:p>
            <a:pPr algn="l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4797152"/>
            <a:ext cx="3024336" cy="1584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группа: «Теремок»                                                                                        Подготовили воспитатели:                                                                                                    Богуславская Н.В.,                                                                                                          Левинтан Л.Д.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641AB5-AF5C-41EE-9FE4-60767C47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93096"/>
            <a:ext cx="2960590" cy="221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76672"/>
            <a:ext cx="1728192" cy="374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6672"/>
            <a:ext cx="3744416" cy="1729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81128"/>
            <a:ext cx="42088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2808312" cy="6079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3068960"/>
            <a:ext cx="1549412" cy="335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ACEA8B-417F-4CEB-B52C-1DFBA4E91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2503233"/>
            <a:ext cx="1549412" cy="20471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Чтение стихов о здоровье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Чтение сказок о человеческом организме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Разгадывание загадок о человеке и его частях тела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Пословицы и поговорки о человеке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Стременьова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«Сердце – не медовый пряник.»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 Бондаренко «Где здоровье медвежье»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Афонькин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«Как победить простуду» и «Откуда берется болезнь»;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Детская энциклопедия «Тело человека»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Серия «Удивительный мир»: «Наше тело»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Речевое развитие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8EEA1-78E7-455E-AE0E-8B3171F26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5508"/>
            <a:ext cx="2160240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2941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C7CD6C-2C76-42B4-9F2A-C07E0375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509120"/>
            <a:ext cx="1526005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НОД по рисованию: «Человек», «Дети на зарядке», «Портрет папы»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НОД по лепке: «Девочка танцует», «Лыжник», «чистим зубы»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НОД по аппликации: «Человечек», «моя эмоция»</a:t>
            </a:r>
          </a:p>
          <a:p>
            <a:pPr>
              <a:buFont typeface="Wingdings" pitchFamily="2" charset="2"/>
              <a:buChar char="v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4. Художественно – эстетическое развитие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4E8D7-E155-427D-A394-73A55256C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10244"/>
            <a:ext cx="2132856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76872"/>
            <a:ext cx="389706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3960440" cy="182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3960440" cy="182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93096"/>
            <a:ext cx="389706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93096"/>
            <a:ext cx="3925632" cy="181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B28B5F-B36B-4BCE-A135-BE70B814D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318458"/>
            <a:ext cx="1520105" cy="20084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516" y="260649"/>
            <a:ext cx="189600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25144"/>
            <a:ext cx="405294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389706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25144"/>
            <a:ext cx="3960440" cy="182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958" y="476672"/>
            <a:ext cx="405294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C9B07F-D909-4078-8284-737768970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458" y="1196752"/>
            <a:ext cx="1744005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НОД по физкультуре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Динамические паузы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Комплекс утренней гимнастики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Подвижные игры: «Заводная кукла» «Сутулый человек»; «Держи равновесие» «Эстафета»; «Повтори как на кубике»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Гимнастика для глаз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Пальчиковые игры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5. Физическое развитие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960A2-F2B4-4AA4-AF5E-B6DC52E9F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92696"/>
            <a:ext cx="1772816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778" y="476673"/>
            <a:ext cx="436470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738" y="476672"/>
            <a:ext cx="179621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25144"/>
            <a:ext cx="4321272" cy="199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564904"/>
            <a:ext cx="4342691" cy="200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76672"/>
            <a:ext cx="1808861" cy="391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97152"/>
            <a:ext cx="3980954" cy="183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AC548A-A037-4FF4-9D3E-438F05D8B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44" y="4581128"/>
            <a:ext cx="2132856" cy="2132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49F1E-0DC8-4C1D-A186-BB59B2C0B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44" y="4581128"/>
            <a:ext cx="2132856" cy="213285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3 этап – заключительный</a:t>
            </a:r>
            <a:endParaRPr lang="ru-RU" sz="3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Обновление предметно – развивающей среды (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«Познаю себя»).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Обобщение результатов работы на основе собственных наблюдений.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Подведение итогов проектной деятельности.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Оценка результатов работы по проекту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Результаты работы по проекту можно определить: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 сформировавшимся у детей представлениям и знаниям по теме проекта;</a:t>
            </a:r>
          </a:p>
          <a:p>
            <a:pPr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 доле заинтересованности родителей в совместной деятельности в процессе реализации проекта.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: «Познаю себя»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3268"/>
            <a:ext cx="4752528" cy="219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268760"/>
            <a:ext cx="156337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11667" y="3135079"/>
            <a:ext cx="2142487" cy="463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99" y="1268759"/>
            <a:ext cx="4464497" cy="20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D8213-3A70-4C4A-BA67-AB9A3E97B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30" y="876564"/>
            <a:ext cx="1176630" cy="15546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дошкольном возрасте закладываются основы миро- и самопознания. Создание целостного «образа Я» невозможно без физического, телесного «Я», что очень часто упускается или упрощается в повседневной жизни. Усвоение ребёнком – дошкольником знаний о человеческом организме будет способствовать лучшему самопознанию, пониманию себя как биологического существа, чья жизнь зависит от окружающей действительности и от умения предвидеть грозящую опасность. Эти знания помогут ребёнку в решение проблемы смысла собственного существования, проблемы «Я - другой» с этических позиций.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Именно в дошкольном возрасте важно сформировать у детей понимание того, что счастливая жизнь человека неразрывно связана с его здоровьем, воспитать потребность в здоровом образе жизни, включающем занятия спортом, правильное питание, отказ от вредных привычек.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Именно в области охраны здоровья подрастающего поколения наше общество в целом и дошкольные образовательные учреждения в частности должны сосредоточить основные усилия.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Таким образом, направленность данного проекта на нравственное, физическое и психическое здоровье (совершенствование) подрастающего человека обусловлена современными требованиями личностного развития.</a:t>
            </a:r>
          </a:p>
          <a:p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E3903D-0F3F-4280-A45F-B8EAF7151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47" y="1481138"/>
            <a:ext cx="4724281" cy="510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познакомить детей со своим организмом и его строении.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Дать  представления о строении человеческого тела и назначении внутренних органов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представление о том, что вредно, а что полезно для организма.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умения ухаживать за своим телом.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потребности в здоровом образе жизни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Заинтересовать родителей в ведении здорового образа жизни в семье.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3936D-5B91-45AF-B065-3C907382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301208"/>
            <a:ext cx="1582049" cy="11857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 этап – подготовительный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Постановка цели, определение актуальности и значимости проекта.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Изучение и анализ научно-исследовательской, методической литературы, интернет – ресурсов по данной проблеме; подбор программно-методического обеспечения по данной проблеме; наглядно-демонстрационного, раздаточного материала.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Подготовка печатной информации; оформление папки-передвижки.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Подбор дидактических игр по данной теме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Работа с родителями по взаимодействию в рамках проекта. Определение тематики бесед.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Разработка содержания проекта: «Я – исследователь, я – человек.»</a:t>
            </a:r>
          </a:p>
          <a:p>
            <a:endParaRPr lang="ru-RU" sz="1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E5E3A0-8FB4-45A1-B14E-FB74BC797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5301208"/>
            <a:ext cx="1579001" cy="11827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8744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Дидактические упражнения: «Назови часть тела», «Определи следствие неправильных действий», «Подбери слово-действие, связанное с работой внутренних органов», «Подбери действие, связанное с эмоциями»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Домино «Эмоции»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Дидактическая игра: «Чем люди отличаются друг от друга», «наши чувства и эмоции»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Сюжетно – ролевая игра: 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«Доктор Айболит»,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 этап – основной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1.Социально – коммуникативное развитие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0E4FA-365E-4638-81F9-A7DD75D2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99" y="5415927"/>
            <a:ext cx="1579001" cy="11827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8640"/>
            <a:ext cx="2520280" cy="545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223930" cy="195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1728192" cy="374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1"/>
            <a:ext cx="5976664" cy="276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FFC12-6C99-4017-BDF7-AEDBACFB7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8153"/>
            <a:ext cx="1177010" cy="15563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2621944" cy="567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692696"/>
            <a:ext cx="2592287" cy="561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2592288" cy="561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НОД «Мои помощники», «Путешествие по организму»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Беседы: «Зачем питаться, дышать, двигаться?», «Почему кровь движется?», «Что случилось с пальчиком?», «Как укрепить кости и мышцы», «Какая у тебя стопа?», «Правильная осанка?», «Зачем мне кожа?»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 – исследовательская деятельность «Где спрятался пульс?», «Для чего нужны уши?», «Для чего нужны глаза?», «Для чего нужен язык?», «Для чего нужна кожа»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лэпбуком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«Познаю себя»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познавательных мультфильмов по теме «Органы чувств»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2. Познавательное развит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394E2-2389-45BF-89F2-7B5E762AA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94" y="5013176"/>
            <a:ext cx="126876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852936"/>
            <a:ext cx="3744416" cy="172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112568" cy="236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25144"/>
            <a:ext cx="3697741" cy="170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852936"/>
            <a:ext cx="3764928" cy="173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653136"/>
            <a:ext cx="3816424" cy="176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12ECCC-C894-4CFB-85EF-5E41D42E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620688"/>
            <a:ext cx="1536670" cy="203031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322</TotalTime>
  <Words>853</Words>
  <Application>Microsoft Office PowerPoint</Application>
  <PresentationFormat>Экран (4:3)</PresentationFormat>
  <Paragraphs>75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 Муниципальное автономное  дошкольное  образовательное учреждение «Детский сад № 22»  (МАДОУ «Детский сад № 22») Адрес: 624090,  Свердловская область,  г. Верхняя Пышма,  ул. Кривоусова,  20б.  Тел. 8(34368) 7-90-98; 7-90-97. ИНН/КПП 6606012887/668601001 E-mail: madoo_22@mail.ru Сайт: https://raduga22.tvoysadik.ru/</vt:lpstr>
      <vt:lpstr>Актуальность </vt:lpstr>
      <vt:lpstr>Презентация PowerPoint</vt:lpstr>
      <vt:lpstr>Презентация PowerPoint</vt:lpstr>
      <vt:lpstr>2 этап – основной 1.Социально – коммуникативное развитие </vt:lpstr>
      <vt:lpstr>Презентация PowerPoint</vt:lpstr>
      <vt:lpstr>Презентация PowerPoint</vt:lpstr>
      <vt:lpstr>2. Познавательное развитие</vt:lpstr>
      <vt:lpstr>Презентация PowerPoint</vt:lpstr>
      <vt:lpstr>Презентация PowerPoint</vt:lpstr>
      <vt:lpstr>3. Речевое развитие</vt:lpstr>
      <vt:lpstr>Презентация PowerPoint</vt:lpstr>
      <vt:lpstr>4. Художественно – эстетическое развитие</vt:lpstr>
      <vt:lpstr>Презентация PowerPoint</vt:lpstr>
      <vt:lpstr>Презентация PowerPoint</vt:lpstr>
      <vt:lpstr>5. Физическое развитие</vt:lpstr>
      <vt:lpstr>Презентация PowerPoint</vt:lpstr>
      <vt:lpstr>Презентация PowerPoint</vt:lpstr>
      <vt:lpstr>Лэпбук: «Познаю себя»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 дошкольное  образовательное учреждение «Детский сад № 22»  (МАДОУ «Детский сад № 22») Адрес: 624090,  Свердловская область,  г. Верхняя Пышма,  ул. Кривоусова,  20б.  Тел. 8(34368) 7-90-98; 7-90-97. ИНН/КПП 6606012887/668601001 E-mail: madoo_22@mail.ru Сайт: https://raduga22.tvoysadik.ru/</dc:title>
  <dc:creator>Радуга 22-4</dc:creator>
  <cp:lastModifiedBy>Наталья</cp:lastModifiedBy>
  <cp:revision>34</cp:revision>
  <dcterms:created xsi:type="dcterms:W3CDTF">2025-02-20T09:39:17Z</dcterms:created>
  <dcterms:modified xsi:type="dcterms:W3CDTF">2025-03-11T03:31:31Z</dcterms:modified>
</cp:coreProperties>
</file>