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73" r:id="rId10"/>
    <p:sldId id="264" r:id="rId11"/>
    <p:sldId id="265" r:id="rId12"/>
    <p:sldId id="266" r:id="rId13"/>
    <p:sldId id="267" r:id="rId14"/>
    <p:sldId id="268" r:id="rId15"/>
    <p:sldId id="276" r:id="rId16"/>
    <p:sldId id="269" r:id="rId17"/>
    <p:sldId id="270" r:id="rId18"/>
    <p:sldId id="271" r:id="rId19"/>
    <p:sldId id="277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3A1D511-5112-4C64-9B42-7707176DAEE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51F6FED-B8DA-4470-BC67-3A9B771F01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D511-5112-4C64-9B42-7707176DAEE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F6FED-B8DA-4470-BC67-3A9B771F01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D511-5112-4C64-9B42-7707176DAEE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F6FED-B8DA-4470-BC67-3A9B771F01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D511-5112-4C64-9B42-7707176DAEE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F6FED-B8DA-4470-BC67-3A9B771F01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D511-5112-4C64-9B42-7707176DAEE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F6FED-B8DA-4470-BC67-3A9B771F01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D511-5112-4C64-9B42-7707176DAEE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F6FED-B8DA-4470-BC67-3A9B771F01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D511-5112-4C64-9B42-7707176DAEE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F6FED-B8DA-4470-BC67-3A9B771F01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D511-5112-4C64-9B42-7707176DAEE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F6FED-B8DA-4470-BC67-3A9B771F01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D511-5112-4C64-9B42-7707176DAEE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F6FED-B8DA-4470-BC67-3A9B771F01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C3A1D511-5112-4C64-9B42-7707176DAEE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F6FED-B8DA-4470-BC67-3A9B771F01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3A1D511-5112-4C64-9B42-7707176DAEE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51F6FED-B8DA-4470-BC67-3A9B771F01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3A1D511-5112-4C64-9B42-7707176DAEE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51F6FED-B8DA-4470-BC67-3A9B771F01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aduga22.tvoysadik.ru/" TargetMode="External"/><Relationship Id="rId2" Type="http://schemas.openxmlformats.org/officeDocument/2006/relationships/hyperlink" Target="mailto:madoo_22@mail.r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1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1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368151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1400" dirty="0"/>
            </a:br>
            <a:r>
              <a:rPr lang="ru-RU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автономное  дошкольное  образовательное учреждение «Детский сад № 22» </a:t>
            </a:r>
            <a:br>
              <a:rPr lang="ru-RU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(МАДОУ «Детский сад № 22»)</a:t>
            </a:r>
            <a:br>
              <a:rPr lang="ru-RU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Адрес: 624090,  Свердловская </a:t>
            </a:r>
            <a:r>
              <a:rPr lang="ru-RU" sz="1600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область,  г. Верхняя </a:t>
            </a:r>
            <a:r>
              <a:rPr lang="ru-RU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Пышма,  ул. </a:t>
            </a:r>
            <a:r>
              <a:rPr lang="ru-RU" sz="16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Кривоусова</a:t>
            </a:r>
            <a:r>
              <a:rPr lang="ru-RU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 20б. </a:t>
            </a:r>
            <a:br>
              <a:rPr lang="ru-RU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Тел. 8(34368) 7-90-98; 7-90-97.</a:t>
            </a:r>
            <a:br>
              <a:rPr lang="ru-RU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ИНН/КПП 6606012887/668601001</a:t>
            </a:r>
            <a:br>
              <a:rPr lang="ru-RU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E-mail: </a:t>
            </a:r>
            <a:r>
              <a:rPr lang="en-US" sz="1600" b="0" u="sng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madoo_22@mail.ru</a:t>
            </a:r>
            <a:r>
              <a:rPr lang="ru-RU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Сайт</a:t>
            </a:r>
            <a:r>
              <a:rPr lang="en-US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600" b="0" u="sng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hlinkClick r:id="rId3"/>
              </a:rPr>
              <a:t>https://raduga22.tvoysadik.ru/</a:t>
            </a:r>
            <a:endParaRPr lang="ru-RU" sz="16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568952" cy="2376264"/>
          </a:xfrm>
        </p:spPr>
        <p:txBody>
          <a:bodyPr>
            <a:noAutofit/>
          </a:bodyPr>
          <a:lstStyle/>
          <a:p>
            <a:pPr algn="ctr"/>
            <a:r>
              <a:rPr lang="ru-RU" sz="5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«Я – исследователь, </a:t>
            </a:r>
          </a:p>
          <a:p>
            <a:pPr algn="ctr"/>
            <a:r>
              <a:rPr lang="ru-RU" sz="5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- человек»</a:t>
            </a:r>
          </a:p>
          <a:p>
            <a:pPr algn="l"/>
            <a:endParaRPr lang="ru-RU" sz="3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3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3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3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3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3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96136" y="4797152"/>
            <a:ext cx="3024336" cy="15841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группа: «Теремок»                                                                                        Подготовили воспитатели:                                                                                                    Богуславская Н.В.,                                                                                                          Левинтан Л.Д.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641AB5-AF5C-41EE-9FE4-60767C47C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4293096"/>
            <a:ext cx="2960590" cy="221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476672"/>
            <a:ext cx="1728192" cy="3741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76672"/>
            <a:ext cx="3744416" cy="1729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4581128"/>
            <a:ext cx="4208824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76672"/>
            <a:ext cx="2808312" cy="6079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3068960"/>
            <a:ext cx="1549412" cy="3354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4ACEA8B-417F-4CEB-B52C-1DFBA4E91B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4088" y="2503233"/>
            <a:ext cx="1549412" cy="204715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Чтение художественной литературы: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Чтение стихов о здоровье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Чтение сказок о человеческом организме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Разгадывание загадок о человеке и его частях тела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Пословицы и поговорки о человеке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Стременьова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«Сердце – не медовый пряник.»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В. Бондаренко «Где здоровье медвежье»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Афонькин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«Как победить простуду» и «Откуда берется болезнь»;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Детская энциклопедия «Тело человека»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Серия «Удивительный мир»: «Наше тело»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3. Речевое развитие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28EEA1-78E7-455E-AE0E-8B3171F260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15508"/>
            <a:ext cx="2160240" cy="21602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729419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BC7CD6C-2C76-42B4-9F2A-C07E03751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232" y="4509120"/>
            <a:ext cx="1526005" cy="20162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НОД по рисованию: «Человек», «Дети на зарядке», «Портрет папы»</a:t>
            </a:r>
          </a:p>
          <a:p>
            <a:pPr>
              <a:buFont typeface="Wingdings" pitchFamily="2" charset="2"/>
              <a:buChar char="v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НОД по лепке: «Девочка танцует», «Лыжник», «чистим зубы»</a:t>
            </a:r>
          </a:p>
          <a:p>
            <a:pPr>
              <a:buFont typeface="Wingdings" pitchFamily="2" charset="2"/>
              <a:buChar char="v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НОД по аппликации: «Человечек», «моя эмоция»</a:t>
            </a:r>
          </a:p>
          <a:p>
            <a:pPr>
              <a:buFont typeface="Wingdings" pitchFamily="2" charset="2"/>
              <a:buChar char="v"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4. Художественно – эстетическое развитие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54E8D7-E155-427D-A394-73A55256CF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310244"/>
            <a:ext cx="2132856" cy="213285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276872"/>
            <a:ext cx="3897061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04864"/>
            <a:ext cx="3960440" cy="1829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60648"/>
            <a:ext cx="3960440" cy="1829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293096"/>
            <a:ext cx="3897061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4293096"/>
            <a:ext cx="3925632" cy="1813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3B28B5F-B36B-4BCE-A135-BE70B814D9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0152" y="318458"/>
            <a:ext cx="1520105" cy="200842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2516" y="260649"/>
            <a:ext cx="1896003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725144"/>
            <a:ext cx="4052944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564904"/>
            <a:ext cx="3897060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725144"/>
            <a:ext cx="3960440" cy="1829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958" y="476672"/>
            <a:ext cx="4052944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C9B07F-D909-4078-8284-7377689708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9458" y="1196752"/>
            <a:ext cx="1744005" cy="230425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НОД по физкультуре</a:t>
            </a:r>
          </a:p>
          <a:p>
            <a:pPr>
              <a:buFont typeface="Wingdings" pitchFamily="2" charset="2"/>
              <a:buChar char="v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Динамические паузы</a:t>
            </a:r>
          </a:p>
          <a:p>
            <a:pPr>
              <a:buFont typeface="Wingdings" pitchFamily="2" charset="2"/>
              <a:buChar char="v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Комплекс утренней гимнастики</a:t>
            </a:r>
          </a:p>
          <a:p>
            <a:pPr>
              <a:buFont typeface="Wingdings" pitchFamily="2" charset="2"/>
              <a:buChar char="v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Подвижные игры: «Заводная кукла» «Сутулый человек»; «Держи равновесие» «Эстафета»; «Повтори как на кубике»</a:t>
            </a:r>
          </a:p>
          <a:p>
            <a:pPr>
              <a:buFont typeface="Wingdings" pitchFamily="2" charset="2"/>
              <a:buChar char="v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Гимнастика для глаз</a:t>
            </a:r>
          </a:p>
          <a:p>
            <a:pPr>
              <a:buFont typeface="Wingdings" pitchFamily="2" charset="2"/>
              <a:buChar char="v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Пальчиковые игры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5. Физическое развитие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1960A2-F2B4-4AA4-AF5E-B6DC52E9FE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692696"/>
            <a:ext cx="1772816" cy="177281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0778" y="476673"/>
            <a:ext cx="4364709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3738" y="476672"/>
            <a:ext cx="1796214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4725144"/>
            <a:ext cx="4321272" cy="1996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2564904"/>
            <a:ext cx="4342691" cy="2006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476672"/>
            <a:ext cx="1808861" cy="3915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4797152"/>
            <a:ext cx="3980954" cy="1838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AC548A-A037-4FF4-9D3E-438F05D8B3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144" y="4581128"/>
            <a:ext cx="2132856" cy="21328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749F1E-0DC8-4C1D-A186-BB59B2C0B5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144" y="4581128"/>
            <a:ext cx="2132856" cy="2132856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8660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900" b="1" dirty="0">
                <a:latin typeface="Times New Roman" pitchFamily="18" charset="0"/>
                <a:cs typeface="Times New Roman" pitchFamily="18" charset="0"/>
              </a:rPr>
              <a:t>3 этап – заключительный</a:t>
            </a:r>
            <a:endParaRPr lang="ru-RU" sz="39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Обновление предметно – развивающей среды (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«Познаю себя»).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Обобщение результатов работы на основе собственных наблюдений.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Подведение итогов проектной деятельности.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Оценка результатов работы по проекту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Результаты работы по проекту можно определить: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 сформировавшимся у детей представлениям и знаниям по теме проекта;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 доле заинтересованности родителей в совместной деятельности в процессе реализации проекта.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: «Познаю себя»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3268"/>
            <a:ext cx="4752528" cy="2195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1268760"/>
            <a:ext cx="1563372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4811667" y="3135079"/>
            <a:ext cx="2142487" cy="4638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799" y="1268759"/>
            <a:ext cx="4464497" cy="2062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9D8213-3A70-4C4A-BA67-AB9A3E97B2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030" y="876564"/>
            <a:ext cx="1176630" cy="15546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>
            <a:normAutofit lnSpcReduction="10000"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дошкольном возрасте закладываются основы миро- и самопознания. Создание целостного «образа Я» невозможно без физического, телесного «Я», что очень часто упускается или упрощается в повседневной жизни. Усвоение ребёнком – дошкольником знаний о человеческом организме будет способствовать лучшему самопознанию, пониманию себя как биологического существа, чья жизнь зависит от окружающей действительности и от умения предвидеть грозящую опасность. Эти знания помогут ребёнку в решение проблемы смысла собственного существования, проблемы «Я - другой» с этических позиций.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Именно в дошкольном возрасте важно сформировать у детей понимание того, что счастливая жизнь человека неразрывно связана с его здоровьем, воспитать потребность в здоровом образе жизни, включающем занятия спортом, правильное питание, отказ от вредных привычек.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Именно в области охраны здоровья подрастающего поколения наше общество в целом и дошкольные образовательные учреждения в частности должны сосредоточить основные усилия.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Таким образом, направленность данного проекта на нравственное, физическое и психическое здоровье (совершенствование) подрастающего человека обусловлена современными требованиями личностного развития.</a:t>
            </a:r>
          </a:p>
          <a:p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>Актуальность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E3903D-0F3F-4280-A45F-B8EAF7151B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647" y="1481138"/>
            <a:ext cx="4724281" cy="510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86603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познакомить детей со своим организмом и его строении.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 ПРОЕКТА: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Дать  представления о строении человеческого тела и назначении внутренних органов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Формировать представление о том, что вредно, а что полезно для организма.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Формировать умения ухаживать за своим телом.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Воспитание потребности в здоровом образе жизни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Заинтересовать родителей в ведении здорового образа жизни в семье.</a:t>
            </a: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0C3936D-5B91-45AF-B065-3C9073826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5301208"/>
            <a:ext cx="1582049" cy="11857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8660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ЭТАПЫ РЕАЛИЗАЦИИ ПРОЕКТА: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 этап – подготовительный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Постановка цели, определение актуальности и значимости проекта.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Изучение и анализ научно-исследовательской, методической литературы, интернет – ресурсов по данной проблеме; подбор программно-методического обеспечения по данной проблеме; наглядно-демонстрационного, раздаточного материала.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Подготовка печатной информации; оформление папки-передвижки.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Подбор дидактических игр по данной теме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Работа с родителями по взаимодействию в рамках проекта. Определение тематики бесед.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Разработка содержания проекта: «Я – исследователь, я – человек.»</a:t>
            </a:r>
          </a:p>
          <a:p>
            <a:endParaRPr lang="ru-RU" sz="14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9E5E3A0-8FB4-45A1-B14E-FB74BC797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5301208"/>
            <a:ext cx="1579001" cy="11827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87443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Дидактические упражнения: «Назови часть тела», «Определи следствие неправильных действий», «Подбери слово-действие, связанное с работой внутренних органов», «Подбери действие, связанное с эмоциями»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Домино «Эмоции»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Дидактическая игра: «Чем люди отличаются друг от друга», «наши чувства и эмоции»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Сюжетно – ролевая игра: 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«Доктор Айболит»,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 этап – основной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1.Социально – коммуникативное развитие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D0E4FA-365E-4638-81F9-A7DD75D2B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7799" y="5415927"/>
            <a:ext cx="1579001" cy="118272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88640"/>
            <a:ext cx="2520280" cy="5455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28800"/>
            <a:ext cx="4223930" cy="1951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0"/>
            <a:ext cx="1728192" cy="3741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717031"/>
            <a:ext cx="5976664" cy="2760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FFFC12-6C99-4017-BDF7-AEDBACFB77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78153"/>
            <a:ext cx="1177010" cy="155637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620688"/>
            <a:ext cx="2621944" cy="5675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692696"/>
            <a:ext cx="2592287" cy="5611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620688"/>
            <a:ext cx="2592288" cy="5611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НОД «Мои помощники», «Путешествие по организму»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Беседы: «Зачем питаться, дышать, двигаться?», «Почему кровь движется?», «Что случилось с пальчиком?», «Как укрепить кости и мышцы», «Какая у тебя стопа?», «Правильная осанка?», «Зачем мне кожа?»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 – исследовательская деятельность «Где спрятался пульс?», «Для чего нужны уши?», «Для чего нужны глаза?», «Для чего нужен язык?», «Для чего нужна кожа»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лэпбуком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«Познаю себя»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познавательных мультфильмов по теме «Органы чувств»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2. Познавательное развит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5394E2-2389-45BF-89F2-7B5E762AA8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194" y="5013176"/>
            <a:ext cx="1268760" cy="12687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852936"/>
            <a:ext cx="3744416" cy="1729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32656"/>
            <a:ext cx="5112568" cy="2361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725144"/>
            <a:ext cx="3697741" cy="1708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2852936"/>
            <a:ext cx="3764928" cy="1739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4653136"/>
            <a:ext cx="3816424" cy="1762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412ECCC-C894-4CFB-85EF-5E41D42E82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8184" y="620688"/>
            <a:ext cx="1536670" cy="203031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322</TotalTime>
  <Words>853</Words>
  <Application>Microsoft Office PowerPoint</Application>
  <PresentationFormat>Экран (4:3)</PresentationFormat>
  <Paragraphs>75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Lucida Sans Unicode</vt:lpstr>
      <vt:lpstr>Times New Roman</vt:lpstr>
      <vt:lpstr>Verdana</vt:lpstr>
      <vt:lpstr>Wingdings</vt:lpstr>
      <vt:lpstr>Wingdings 2</vt:lpstr>
      <vt:lpstr>Wingdings 3</vt:lpstr>
      <vt:lpstr>Открытая</vt:lpstr>
      <vt:lpstr> Муниципальное автономное  дошкольное  образовательное учреждение «Детский сад № 22»  (МАДОУ «Детский сад № 22») Адрес: 624090,  Свердловская область,  г. Верхняя Пышма,  ул. Кривоусова,  20б.  Тел. 8(34368) 7-90-98; 7-90-97. ИНН/КПП 6606012887/668601001 E-mail: madoo_22@mail.ru Сайт: https://raduga22.tvoysadik.ru/</vt:lpstr>
      <vt:lpstr>Актуальность </vt:lpstr>
      <vt:lpstr>Презентация PowerPoint</vt:lpstr>
      <vt:lpstr>Презентация PowerPoint</vt:lpstr>
      <vt:lpstr>2 этап – основной 1.Социально – коммуникативное развитие </vt:lpstr>
      <vt:lpstr>Презентация PowerPoint</vt:lpstr>
      <vt:lpstr>Презентация PowerPoint</vt:lpstr>
      <vt:lpstr>2. Познавательное развитие</vt:lpstr>
      <vt:lpstr>Презентация PowerPoint</vt:lpstr>
      <vt:lpstr>Презентация PowerPoint</vt:lpstr>
      <vt:lpstr>3. Речевое развитие</vt:lpstr>
      <vt:lpstr>Презентация PowerPoint</vt:lpstr>
      <vt:lpstr>4. Художественно – эстетическое развитие</vt:lpstr>
      <vt:lpstr>Презентация PowerPoint</vt:lpstr>
      <vt:lpstr>Презентация PowerPoint</vt:lpstr>
      <vt:lpstr>5. Физическое развитие</vt:lpstr>
      <vt:lpstr>Презентация PowerPoint</vt:lpstr>
      <vt:lpstr>Презентация PowerPoint</vt:lpstr>
      <vt:lpstr>Лэпбук: «Познаю себя»</vt:lpstr>
      <vt:lpstr>Спасибо за внимание!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 дошкольное  образовательное учреждение «Детский сад № 22»  (МАДОУ «Детский сад № 22») Адрес: 624090,  Свердловская область,  г. Верхняя Пышма,  ул. Кривоусова,  20б.  Тел. 8(34368) 7-90-98; 7-90-97. ИНН/КПП 6606012887/668601001 E-mail: madoo_22@mail.ru Сайт: https://raduga22.tvoysadik.ru/</dc:title>
  <dc:creator>Радуга 22-4</dc:creator>
  <cp:lastModifiedBy>Наталья</cp:lastModifiedBy>
  <cp:revision>34</cp:revision>
  <dcterms:created xsi:type="dcterms:W3CDTF">2025-02-20T09:39:17Z</dcterms:created>
  <dcterms:modified xsi:type="dcterms:W3CDTF">2025-03-11T03:31:31Z</dcterms:modified>
</cp:coreProperties>
</file>