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doo_22@mail.ru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aduga22.tvoysadik.ru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-P_1000-E10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5265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276872"/>
            <a:ext cx="6400800" cy="4464496"/>
          </a:xfrm>
        </p:spPr>
        <p:txBody>
          <a:bodyPr>
            <a:normAutofit fontScale="92500" lnSpcReduction="20000"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Путешествие по городам-героям</a:t>
            </a:r>
          </a:p>
          <a:p>
            <a:endParaRPr lang="ru-RU" sz="1200" b="1" dirty="0" smtClean="0">
              <a:solidFill>
                <a:schemeClr val="bg1"/>
              </a:solidFill>
            </a:endParaRPr>
          </a:p>
          <a:p>
            <a:endParaRPr lang="ru-RU" sz="1200" b="1" dirty="0" smtClean="0">
              <a:solidFill>
                <a:schemeClr val="bg1"/>
              </a:solidFill>
            </a:endParaRPr>
          </a:p>
          <a:p>
            <a:endParaRPr lang="ru-RU" sz="1200" b="1" dirty="0" smtClean="0">
              <a:solidFill>
                <a:schemeClr val="bg1"/>
              </a:solidFill>
            </a:endParaRPr>
          </a:p>
          <a:p>
            <a:endParaRPr lang="ru-RU" sz="1200" b="1" dirty="0" smtClean="0">
              <a:solidFill>
                <a:schemeClr val="bg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pPr algn="r"/>
            <a:endParaRPr lang="ru-RU" sz="1200" b="1" dirty="0" smtClean="0">
              <a:solidFill>
                <a:schemeClr val="tx1"/>
              </a:solidFill>
            </a:endParaRPr>
          </a:p>
          <a:p>
            <a:pPr algn="r"/>
            <a:endParaRPr lang="ru-RU" sz="1200" b="1" dirty="0" smtClean="0">
              <a:solidFill>
                <a:schemeClr val="tx1"/>
              </a:solidFill>
            </a:endParaRPr>
          </a:p>
          <a:p>
            <a:pPr algn="r"/>
            <a:endParaRPr lang="ru-RU" sz="1200" b="1" dirty="0" smtClean="0">
              <a:solidFill>
                <a:schemeClr val="tx1"/>
              </a:solidFill>
            </a:endParaRPr>
          </a:p>
          <a:p>
            <a:pPr algn="r"/>
            <a:endParaRPr lang="ru-RU" sz="1200" b="1" dirty="0" smtClean="0">
              <a:solidFill>
                <a:schemeClr val="tx1"/>
              </a:solidFill>
            </a:endParaRPr>
          </a:p>
          <a:p>
            <a:pPr algn="r"/>
            <a:r>
              <a:rPr lang="ru-RU" sz="1200" b="1" dirty="0" smtClean="0">
                <a:solidFill>
                  <a:schemeClr val="bg1"/>
                </a:solidFill>
              </a:rPr>
              <a:t>Составители и исполнители:</a:t>
            </a:r>
            <a:endParaRPr lang="ru-RU" sz="1200" dirty="0" smtClean="0">
              <a:solidFill>
                <a:schemeClr val="bg1"/>
              </a:solidFill>
            </a:endParaRPr>
          </a:p>
          <a:p>
            <a:pPr algn="r"/>
            <a:r>
              <a:rPr lang="ru-RU" sz="1200" dirty="0" smtClean="0">
                <a:solidFill>
                  <a:schemeClr val="bg1"/>
                </a:solidFill>
              </a:rPr>
              <a:t>воспитатель с первой квалификационной категорией</a:t>
            </a:r>
          </a:p>
          <a:p>
            <a:pPr algn="r"/>
            <a:r>
              <a:rPr lang="ru-RU" sz="1200" dirty="0" smtClean="0">
                <a:solidFill>
                  <a:schemeClr val="bg1"/>
                </a:solidFill>
              </a:rPr>
              <a:t>Мансурова Р.Р.,</a:t>
            </a:r>
          </a:p>
          <a:p>
            <a:pPr algn="r"/>
            <a:r>
              <a:rPr lang="ru-RU" sz="1200" dirty="0" smtClean="0">
                <a:solidFill>
                  <a:schemeClr val="bg1"/>
                </a:solidFill>
              </a:rPr>
              <a:t>воспитатель с соответствием занимаемой должности </a:t>
            </a:r>
          </a:p>
          <a:p>
            <a:pPr algn="r"/>
            <a:r>
              <a:rPr lang="ru-RU" sz="1200" dirty="0" smtClean="0">
                <a:solidFill>
                  <a:schemeClr val="bg1"/>
                </a:solidFill>
              </a:rPr>
              <a:t>Ахмадуллина Ф.Г.</a:t>
            </a:r>
          </a:p>
          <a:p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1224135"/>
          </a:xfrm>
        </p:spPr>
        <p:txBody>
          <a:bodyPr>
            <a:normAutofit fontScale="90000"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Муниципальное автономное  дошкольное  образовательное учреждение «Детский сад № 22» </a:t>
            </a:r>
            <a:b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(МАДОУ «Детский сад № 22»)</a:t>
            </a:r>
            <a:b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Адрес: 624090,  Свердловская область,  г. Верхняя Пышма,  ул. </a:t>
            </a:r>
            <a:r>
              <a:rPr lang="ru-RU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Кривоусова</a:t>
            </a:r>
            <a: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  20б. </a:t>
            </a:r>
            <a:b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Тел. 8(34368) 7-70-97; 7-90-98.</a:t>
            </a:r>
            <a:b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ИНН/КПП 6606012887/668601001</a:t>
            </a:r>
            <a:b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E-mail</a:t>
            </a:r>
            <a: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3" tooltip="mailto:madoo_22@mail.ru"/>
              </a:rPr>
              <a:t>madoo_22@mail.ru</a:t>
            </a:r>
            <a: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Сайт: </a:t>
            </a:r>
            <a: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4" tooltip="https://raduga22.tvoysadik.ru/"/>
              </a:rPr>
              <a:t>https://raduga22.tvoysadik.ru/</a:t>
            </a:r>
            <a:r>
              <a:rPr lang="ru-RU" sz="1200" dirty="0" smtClean="0">
                <a:solidFill>
                  <a:schemeClr val="bg1"/>
                </a:solidFill>
              </a:rPr>
              <a:t/>
            </a:r>
            <a:br>
              <a:rPr lang="ru-RU" sz="1200" dirty="0" smtClean="0">
                <a:solidFill>
                  <a:schemeClr val="bg1"/>
                </a:solidFill>
              </a:rPr>
            </a:br>
            <a:endParaRPr lang="ru-RU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913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Война потребовала от народа величайшего напряжения сил и огромных жертв в общенациональном масштабе, раскрыла стойкость и мужество советского человека, способность к самопожертвованию во имя свободы и независимости Родины. Нам нельзя забывать, что за нашу сегодняшнюю жизнь была заплачена огромная цена. Мы должны помнить своих героев-ветеранов. Ибо народ, который забыл свое прошлое, не имеет будущего.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9133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400" dirty="0" smtClean="0">
              <a:solidFill>
                <a:schemeClr val="bg1"/>
              </a:solidFill>
            </a:endParaRPr>
          </a:p>
          <a:p>
            <a:pPr algn="ctr">
              <a:buNone/>
            </a:pPr>
            <a:endParaRPr lang="ru-RU" sz="4400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ru-RU" sz="4400" dirty="0" smtClean="0">
                <a:solidFill>
                  <a:schemeClr val="bg1"/>
                </a:solidFill>
              </a:rPr>
              <a:t>Спасибо за внимание!</a:t>
            </a:r>
          </a:p>
          <a:p>
            <a:pPr algn="ctr">
              <a:buNone/>
            </a:pPr>
            <a:r>
              <a:rPr lang="ru-RU" sz="4400" dirty="0" smtClean="0">
                <a:solidFill>
                  <a:schemeClr val="bg1"/>
                </a:solidFill>
              </a:rPr>
              <a:t>Ждем вас в нашем он-лайн музее.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/>
              <a:t>	В этом году наша страна отмечает </a:t>
            </a:r>
            <a:r>
              <a:rPr lang="en-US" sz="2000" dirty="0" smtClean="0"/>
              <a:t>80</a:t>
            </a:r>
            <a:r>
              <a:rPr lang="ru-RU" sz="2000" dirty="0" smtClean="0"/>
              <a:t> годовщину Победы в Великой Отечественной войне. Герой – это почетное звание для человека. Но только в нашей стране есть Города – герои. Во время войны многие солдаты и офицеры совершали подвиги. Жители целых городов поднимались на великую битву с фашистами. Эти города после войны были награждены Золотой Звездой, им было присвоено звание – Город-герой.</a:t>
            </a:r>
          </a:p>
          <a:p>
            <a:pPr algn="just">
              <a:buNone/>
            </a:pPr>
            <a:r>
              <a:rPr lang="ru-RU" sz="2000" dirty="0" smtClean="0"/>
              <a:t>	Высшая степень отличия — звание «город-герой» присваивается городам Советского Союза, трудящиеся которых проявили массовый героизм и мужество в защите Родины. Вспомним Города-герои – назовем их:</a:t>
            </a:r>
          </a:p>
          <a:p>
            <a:pPr algn="just">
              <a:buNone/>
            </a:pPr>
            <a:r>
              <a:rPr lang="ru-RU" sz="2000" dirty="0" smtClean="0"/>
              <a:t>	Москва, Санкт-Петербург (Ленинград), Мурманск, Тула, Смоленск, Волгоград (Сталинград), Севастополь, Керчь и Новороссийск –это в России. Города-героя есть в Украине: Киев, Одесса; в Белоруссии геройское звание носят столица страны –Минск и Брестская крепость.</a:t>
            </a:r>
          </a:p>
          <a:p>
            <a:pPr>
              <a:buNone/>
            </a:pPr>
            <a:r>
              <a:rPr lang="ru-RU" sz="2000" dirty="0" smtClean="0"/>
              <a:t>	Рассмотрим их поподробнее.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229_moskv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3" y="476672"/>
            <a:ext cx="4124095" cy="5832648"/>
          </a:xfrm>
        </p:spPr>
      </p:pic>
      <p:pic>
        <p:nvPicPr>
          <p:cNvPr id="5" name="Рисунок 4" descr="p229_leningr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09020" y="476672"/>
            <a:ext cx="4124094" cy="58326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229_kerch-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476672"/>
            <a:ext cx="4225924" cy="5976664"/>
          </a:xfrm>
        </p:spPr>
      </p:pic>
      <p:pic>
        <p:nvPicPr>
          <p:cNvPr id="5" name="Рисунок 4" descr="p229_murmansk-1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560" y="476672"/>
            <a:ext cx="4225924" cy="597666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229_novorossiyis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332655"/>
            <a:ext cx="4320480" cy="6110393"/>
          </a:xfrm>
        </p:spPr>
      </p:pic>
      <p:pic>
        <p:nvPicPr>
          <p:cNvPr id="5" name="Рисунок 4" descr="p229_sevastopol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41000" y="332656"/>
            <a:ext cx="4327754" cy="61206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229_smolens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4234" y="188640"/>
            <a:ext cx="4327754" cy="6120680"/>
          </a:xfrm>
        </p:spPr>
      </p:pic>
      <p:pic>
        <p:nvPicPr>
          <p:cNvPr id="5" name="Рисунок 4" descr="p229_tul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82459" y="188640"/>
            <a:ext cx="4327754" cy="61206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229_volgogra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7" y="332656"/>
            <a:ext cx="4276839" cy="6048672"/>
          </a:xfrm>
        </p:spPr>
      </p:pic>
      <p:pic>
        <p:nvPicPr>
          <p:cNvPr id="3" name="Рисунок 2" descr="p229_mins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56296" y="332656"/>
            <a:ext cx="4276840" cy="604867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229_bres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332656"/>
            <a:ext cx="4327754" cy="6120680"/>
          </a:xfrm>
        </p:spPr>
      </p:pic>
      <p:pic>
        <p:nvPicPr>
          <p:cNvPr id="6" name="Рисунок 5" descr="p229_kie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5740" y="332656"/>
            <a:ext cx="4327754" cy="61206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229_odess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1540" y="260350"/>
            <a:ext cx="4480919" cy="63373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56</TotalTime>
  <Words>36</Words>
  <Application>Microsoft Office PowerPoint</Application>
  <PresentationFormat>Экран (4:3)</PresentationFormat>
  <Paragraphs>26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Бумажная</vt:lpstr>
      <vt:lpstr>Муниципальное автономное  дошкольное  образовательное учреждение «Детский сад № 22»  (МАДОУ «Детский сад № 22») Адрес: 624090,  Свердловская область,  г. Верхняя Пышма,  ул. Кривоусова,  20б.  Тел. 8(34368) 7-70-97; 7-90-98. ИНН/КПП 6606012887/668601001 E-mail: madoo_22@mail.ru Сайт: https://raduga22.tvoysadik.ru/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SAW</cp:lastModifiedBy>
  <cp:revision>10</cp:revision>
  <dcterms:created xsi:type="dcterms:W3CDTF">2025-01-15T05:48:54Z</dcterms:created>
  <dcterms:modified xsi:type="dcterms:W3CDTF">2025-01-16T09:00:06Z</dcterms:modified>
</cp:coreProperties>
</file>