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5" r:id="rId10"/>
    <p:sldId id="266" r:id="rId11"/>
    <p:sldId id="268" r:id="rId12"/>
    <p:sldId id="270" r:id="rId13"/>
    <p:sldId id="271" r:id="rId14"/>
    <p:sldId id="272" r:id="rId15"/>
    <p:sldId id="264" r:id="rId16"/>
    <p:sldId id="273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0223273-819D-482B-96A9-70153AD1A36E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D6F59DB-655D-4E2C-8427-BCD2BB98E85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aduga22.tvoysadik.ru/" TargetMode="External"/><Relationship Id="rId2" Type="http://schemas.openxmlformats.org/officeDocument/2006/relationships/hyperlink" Target="mailto:madoo_22@mail.ru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916832"/>
            <a:ext cx="8458200" cy="33843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dirty="0" smtClean="0">
                <a:solidFill>
                  <a:srgbClr val="00B050"/>
                </a:solidFill>
              </a:rPr>
              <a:t>«</a:t>
            </a:r>
            <a:r>
              <a:rPr lang="ru-RU" sz="5300" i="1" dirty="0" smtClean="0">
                <a:solidFill>
                  <a:srgbClr val="00B050"/>
                </a:solidFill>
              </a:rPr>
              <a:t>Малахитовая шкатулка»</a:t>
            </a:r>
            <a:br>
              <a:rPr lang="ru-RU" sz="5300" i="1" dirty="0" smtClean="0">
                <a:solidFill>
                  <a:srgbClr val="00B050"/>
                </a:solidFill>
              </a:rPr>
            </a:br>
            <a:r>
              <a:rPr lang="ru-RU" sz="5300" i="1" dirty="0" smtClean="0">
                <a:solidFill>
                  <a:srgbClr val="00B050"/>
                </a:solidFill>
              </a:rPr>
              <a:t>(145 лет со дня рождения </a:t>
            </a:r>
            <a:br>
              <a:rPr lang="ru-RU" sz="5300" i="1" dirty="0" smtClean="0">
                <a:solidFill>
                  <a:srgbClr val="00B050"/>
                </a:solidFill>
              </a:rPr>
            </a:br>
            <a:r>
              <a:rPr lang="ru-RU" sz="5300" i="1" dirty="0" smtClean="0">
                <a:solidFill>
                  <a:srgbClr val="00B050"/>
                </a:solidFill>
              </a:rPr>
              <a:t>Павла Петровича Бажова)</a:t>
            </a:r>
            <a:r>
              <a:rPr lang="ru-RU" sz="5300" dirty="0" smtClean="0">
                <a:solidFill>
                  <a:srgbClr val="00B050"/>
                </a:solidFill>
              </a:rPr>
              <a:t/>
            </a:r>
            <a:br>
              <a:rPr lang="ru-RU" sz="5300" dirty="0" smtClean="0">
                <a:solidFill>
                  <a:srgbClr val="00B050"/>
                </a:solidFill>
              </a:rPr>
            </a:br>
            <a:r>
              <a:rPr lang="ru-RU" sz="5300" dirty="0" smtClean="0">
                <a:solidFill>
                  <a:srgbClr val="00B050"/>
                </a:solidFill>
              </a:rPr>
              <a:t/>
            </a:r>
            <a:br>
              <a:rPr lang="ru-RU" sz="5300" dirty="0" smtClean="0">
                <a:solidFill>
                  <a:srgbClr val="00B05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404664"/>
            <a:ext cx="8458200" cy="1224136"/>
          </a:xfrm>
        </p:spPr>
        <p:txBody>
          <a:bodyPr>
            <a:normAutofit/>
          </a:bodyPr>
          <a:lstStyle/>
          <a:p>
            <a:pPr algn="ctr"/>
            <a:r>
              <a:rPr lang="ru-RU" sz="1200" dirty="0" smtClean="0">
                <a:solidFill>
                  <a:prstClr val="black"/>
                </a:solidFill>
              </a:rPr>
              <a:t>Муниципальное автономное  дошкольное  образовательное учреждение «Детский сад № 22» </a:t>
            </a:r>
            <a:br>
              <a:rPr lang="ru-RU" sz="1200" dirty="0" smtClean="0">
                <a:solidFill>
                  <a:prstClr val="black"/>
                </a:solidFill>
              </a:rPr>
            </a:br>
            <a:r>
              <a:rPr lang="ru-RU" sz="1200" dirty="0" smtClean="0">
                <a:solidFill>
                  <a:prstClr val="black"/>
                </a:solidFill>
              </a:rPr>
              <a:t>(МАДОУ «Детский сад № 22»)</a:t>
            </a:r>
            <a:br>
              <a:rPr lang="ru-RU" sz="1200" dirty="0" smtClean="0">
                <a:solidFill>
                  <a:prstClr val="black"/>
                </a:solidFill>
              </a:rPr>
            </a:br>
            <a:r>
              <a:rPr lang="ru-RU" sz="1200" dirty="0" smtClean="0">
                <a:solidFill>
                  <a:prstClr val="black"/>
                </a:solidFill>
              </a:rPr>
              <a:t>Адрес: 624090,  Свердловская область,  г. Верхняя Пышма,  ул. </a:t>
            </a:r>
            <a:r>
              <a:rPr lang="ru-RU" sz="1200" dirty="0" err="1" smtClean="0">
                <a:solidFill>
                  <a:prstClr val="black"/>
                </a:solidFill>
              </a:rPr>
              <a:t>Кривоусова</a:t>
            </a:r>
            <a:r>
              <a:rPr lang="ru-RU" sz="1200" dirty="0" smtClean="0">
                <a:solidFill>
                  <a:prstClr val="black"/>
                </a:solidFill>
              </a:rPr>
              <a:t>,  20б. </a:t>
            </a:r>
            <a:br>
              <a:rPr lang="ru-RU" sz="1200" dirty="0" smtClean="0">
                <a:solidFill>
                  <a:prstClr val="black"/>
                </a:solidFill>
              </a:rPr>
            </a:br>
            <a:r>
              <a:rPr lang="ru-RU" sz="1200" dirty="0" smtClean="0">
                <a:solidFill>
                  <a:prstClr val="black"/>
                </a:solidFill>
              </a:rPr>
              <a:t>Тел. 8(34368) 7-90-98; 7-90-97.</a:t>
            </a:r>
            <a:br>
              <a:rPr lang="ru-RU" sz="1200" dirty="0" smtClean="0">
                <a:solidFill>
                  <a:prstClr val="black"/>
                </a:solidFill>
              </a:rPr>
            </a:br>
            <a:r>
              <a:rPr lang="ru-RU" sz="1200" dirty="0" smtClean="0">
                <a:solidFill>
                  <a:prstClr val="black"/>
                </a:solidFill>
              </a:rPr>
              <a:t>ИНН/КПП 6606012887/668601001</a:t>
            </a:r>
            <a:br>
              <a:rPr lang="ru-RU" sz="1200" dirty="0" smtClean="0">
                <a:solidFill>
                  <a:prstClr val="black"/>
                </a:solidFill>
              </a:rPr>
            </a:br>
            <a:r>
              <a:rPr lang="en-US" sz="1200" dirty="0" smtClean="0">
                <a:solidFill>
                  <a:prstClr val="black"/>
                </a:solidFill>
              </a:rPr>
              <a:t>E-mail: </a:t>
            </a:r>
            <a:r>
              <a:rPr lang="en-US" sz="1200" u="sng" dirty="0" smtClean="0">
                <a:solidFill>
                  <a:prstClr val="black"/>
                </a:solidFill>
                <a:hlinkClick r:id="rId2"/>
              </a:rPr>
              <a:t>madoo_22@mail.ru</a:t>
            </a:r>
            <a:r>
              <a:rPr lang="ru-RU" sz="1200" dirty="0" smtClean="0">
                <a:solidFill>
                  <a:prstClr val="black"/>
                </a:solidFill>
              </a:rPr>
              <a:t> Сайт</a:t>
            </a:r>
            <a:r>
              <a:rPr lang="en-US" sz="1200" dirty="0" smtClean="0">
                <a:solidFill>
                  <a:prstClr val="black"/>
                </a:solidFill>
              </a:rPr>
              <a:t>: </a:t>
            </a:r>
            <a:r>
              <a:rPr lang="en-US" sz="1200" u="sng" dirty="0" smtClean="0">
                <a:solidFill>
                  <a:prstClr val="black"/>
                </a:solidFill>
                <a:hlinkClick r:id="rId3"/>
              </a:rPr>
              <a:t>https://raduga22.tvoysadik.ru/</a:t>
            </a:r>
            <a:endParaRPr lang="ru-RU" sz="1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300191" y="4941168"/>
            <a:ext cx="2530489" cy="1800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ru-RU" sz="20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Группа: </a:t>
            </a:r>
            <a:r>
              <a:rPr lang="ru-RU" sz="2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«Теремок</a:t>
            </a:r>
            <a:r>
              <a:rPr lang="ru-RU" sz="20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                                                                                       </a:t>
            </a:r>
            <a:r>
              <a:rPr lang="ru-RU" sz="20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</a:t>
            </a:r>
            <a:r>
              <a:rPr lang="ru-RU" sz="20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</a:t>
            </a:r>
            <a:r>
              <a:rPr lang="ru-RU" sz="2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Богуславская Н.В</a:t>
            </a:r>
            <a:r>
              <a:rPr lang="ru-RU" sz="20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                                                                                                         </a:t>
            </a:r>
            <a:r>
              <a:rPr lang="ru-RU" sz="2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Левинтан Л.Д.</a:t>
            </a:r>
            <a:br>
              <a:rPr lang="ru-RU" sz="2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rgbClr val="00B05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895" y="4175636"/>
            <a:ext cx="5893296" cy="2649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227640" cy="511519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i="1" dirty="0">
                <a:solidFill>
                  <a:srgbClr val="212529"/>
                </a:solidFill>
                <a:latin typeface="Arial" panose="020B0604020202020204" pitchFamily="34" charset="0"/>
              </a:rPr>
              <a:t>Сказы Павла Петровича являются сокровищем русской литературы.  Редко встречается книги Бажова в домашней библиотеке. А ведь первое, что бросается в глаза при чтении – это необычный язык сказов и его отличие от современной лексики</a:t>
            </a:r>
            <a:r>
              <a:rPr lang="ru-RU" i="1" dirty="0" smtClean="0">
                <a:solidFill>
                  <a:srgbClr val="212529"/>
                </a:solidFill>
                <a:latin typeface="Arial" panose="020B0604020202020204" pitchFamily="34" charset="0"/>
              </a:rPr>
              <a:t>.</a:t>
            </a:r>
            <a:endParaRPr lang="ru-RU" dirty="0" smtClean="0">
              <a:solidFill>
                <a:srgbClr val="212529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ru-RU" i="1" dirty="0">
              <a:solidFill>
                <a:srgbClr val="212529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i="1" dirty="0">
                <a:solidFill>
                  <a:srgbClr val="212529"/>
                </a:solidFill>
                <a:latin typeface="Arial" panose="020B0604020202020204" pitchFamily="34" charset="0"/>
              </a:rPr>
              <a:t>        Павел Петрович Бажов своими сказами открыл миру уральский быт, легенды и язык народа. В его сказах жизнь и работа уральских мастеров: гранильщиков, камнерезов, старателей переплетается с вымышленными, фантастическими героями: Хозяйкой Медной горы, Голубой Змейкой. Перед читателями предстают неисчерпаемые богатства земли уральской: неповторимая, своеобразная красота края с его лесистыми изумрудно-малахитовыми горами, глубокими и прозрачными, как горный хрусталь, озёрами, рубиновыми ягодами рябины и трудолюбивые люди, прекрасные как камни-самоцветы</a:t>
            </a:r>
            <a:r>
              <a:rPr lang="ru-RU" i="1" dirty="0" smtClean="0">
                <a:solidFill>
                  <a:srgbClr val="212529"/>
                </a:solidFill>
                <a:latin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ru-RU" i="1" dirty="0" smtClean="0">
              <a:solidFill>
                <a:srgbClr val="212529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i="1" dirty="0" smtClean="0">
                <a:solidFill>
                  <a:srgbClr val="212529"/>
                </a:solidFill>
                <a:latin typeface="Arial" panose="020B0604020202020204" pitchFamily="34" charset="0"/>
              </a:rPr>
              <a:t>В </a:t>
            </a:r>
            <a:r>
              <a:rPr lang="ru-RU" i="1" dirty="0" smtClean="0">
                <a:solidFill>
                  <a:srgbClr val="212529"/>
                </a:solidFill>
                <a:latin typeface="Arial" panose="020B0604020202020204" pitchFamily="34" charset="0"/>
              </a:rPr>
              <a:t>наше время </a:t>
            </a:r>
            <a:r>
              <a:rPr lang="ru-RU" i="1" dirty="0" smtClean="0">
                <a:solidFill>
                  <a:srgbClr val="212529"/>
                </a:solidFill>
                <a:latin typeface="Arial" panose="020B0604020202020204" pitchFamily="34" charset="0"/>
              </a:rPr>
              <a:t>большинство </a:t>
            </a:r>
            <a:r>
              <a:rPr lang="ru-RU" i="1" dirty="0" smtClean="0">
                <a:solidFill>
                  <a:srgbClr val="212529"/>
                </a:solidFill>
                <a:latin typeface="Arial" panose="020B0604020202020204" pitchFamily="34" charset="0"/>
              </a:rPr>
              <a:t>детей не проявляют огромной любви к чтению книг, больше увлечены просмотром мультфильмов. Мы решили приятное совместить с полезным. Прочитать произведения </a:t>
            </a:r>
            <a:r>
              <a:rPr lang="ru-RU" i="1" dirty="0" err="1" smtClean="0">
                <a:solidFill>
                  <a:srgbClr val="212529"/>
                </a:solidFill>
                <a:latin typeface="Arial" panose="020B0604020202020204" pitchFamily="34" charset="0"/>
              </a:rPr>
              <a:t>П,П,Бажова</a:t>
            </a:r>
            <a:r>
              <a:rPr lang="ru-RU" i="1" dirty="0" smtClean="0">
                <a:solidFill>
                  <a:srgbClr val="212529"/>
                </a:solidFill>
                <a:latin typeface="Arial" panose="020B0604020202020204" pitchFamily="34" charset="0"/>
              </a:rPr>
              <a:t>, а затем закрепить просмотром мультфильмов. </a:t>
            </a:r>
            <a:endParaRPr lang="ru-RU" dirty="0">
              <a:solidFill>
                <a:srgbClr val="212529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solidFill>
                  <a:srgbClr val="212529"/>
                </a:solidFill>
                <a:latin typeface="Arial" panose="020B0604020202020204" pitchFamily="34" charset="0"/>
              </a:rPr>
              <a:t> 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92" y="29712"/>
            <a:ext cx="2801136" cy="1684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672" y="5087109"/>
            <a:ext cx="2952328" cy="1770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692696"/>
            <a:ext cx="8686800" cy="538742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Цель проекта: познакомить детей  со сказами П.П.Бажова</a:t>
            </a:r>
          </a:p>
          <a:p>
            <a:pPr>
              <a:buFont typeface="Wingdings" pitchFamily="2" charset="2"/>
              <a:buChar char="v"/>
            </a:pP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Задачи проекта: </a:t>
            </a:r>
          </a:p>
          <a:p>
            <a:pPr>
              <a:buNone/>
            </a:pP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- познакомить детей с культурой и бытом народов Урала;</a:t>
            </a:r>
          </a:p>
          <a:p>
            <a:pPr>
              <a:buNone/>
            </a:pP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- сформировать представление о сказе как жанре художественной литературы;</a:t>
            </a:r>
          </a:p>
          <a:p>
            <a:pPr>
              <a:buNone/>
            </a:pP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- развивать у дошкольников отзывчивость, умение сопереживать, формировать готовность к совместной деятельности;</a:t>
            </a:r>
          </a:p>
          <a:p>
            <a:pPr>
              <a:buNone/>
            </a:pP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- создать условия для поисковой деятельности;</a:t>
            </a:r>
          </a:p>
          <a:p>
            <a:pPr marL="0" indent="0">
              <a:buNone/>
            </a:pP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- воспитывать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патриотизм,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основанный</a:t>
            </a:r>
          </a:p>
          <a:p>
            <a:pPr>
              <a:buFontTx/>
              <a:buChar char="-"/>
            </a:pP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на традициях народа.</a:t>
            </a:r>
          </a:p>
          <a:p>
            <a:pPr>
              <a:buNone/>
            </a:pPr>
            <a:endParaRPr lang="ru-RU" sz="2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реализации проекта: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1 этап – подготовительный:</a:t>
            </a:r>
          </a:p>
          <a:p>
            <a:pPr>
              <a:buFont typeface="Wingdings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Определение цели и задачи;</a:t>
            </a:r>
          </a:p>
          <a:p>
            <a:pPr>
              <a:buFont typeface="Wingdings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Выявление первоначальных знаний детей о сказах П.П.Бажова;</a:t>
            </a:r>
          </a:p>
          <a:p>
            <a:pPr>
              <a:buFont typeface="Wingdings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Подобрать художественную литературу и иллюстрационный материал;</a:t>
            </a:r>
          </a:p>
          <a:p>
            <a:pPr>
              <a:buFont typeface="Wingdings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Составить 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план</a:t>
            </a:r>
          </a:p>
          <a:p>
            <a:pPr marL="0" indent="0">
              <a:buNone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мероприятий.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144" y="4941168"/>
            <a:ext cx="2950720" cy="1774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2 этап – практический: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Беседа о писателе-сказочнике </a:t>
            </a:r>
            <a:r>
              <a:rPr lang="ru-RU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П,П,Бажове</a:t>
            </a:r>
            <a:endParaRPr lang="ru-RU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Чтение сказов </a:t>
            </a:r>
            <a:r>
              <a:rPr lang="ru-RU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П,П,Бажова</a:t>
            </a:r>
            <a:endParaRPr lang="ru-RU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Рассматривание иллюстраций и макета к сказам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Э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кскурсия 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в музей детского сада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Просмотр мультфильмов: «хозяйка медной горы», «Малахитовая шкатулка»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НОД:  «Лепка», «Рисование», «Аппликация»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Изготовление сухого бассейна с камнями и коллекции камней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Изготовление макета к сказам</a:t>
            </a:r>
            <a:endParaRPr lang="ru-RU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2" y="5048438"/>
            <a:ext cx="2950720" cy="1774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Рисование:  «Ящерица»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556792"/>
            <a:ext cx="420882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645024"/>
            <a:ext cx="6313922" cy="2916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484784"/>
            <a:ext cx="209071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ural-chess.com/wp-content/uploads/2021/07/PIWBqoZHQv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1916833"/>
            <a:ext cx="1944216" cy="129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Аппликация: «Бусы из малахитовой шкатулки»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484784"/>
            <a:ext cx="3699519" cy="1708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356992"/>
            <a:ext cx="639118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348880"/>
            <a:ext cx="1872208" cy="405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484784"/>
            <a:ext cx="3699520" cy="1708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7476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Беседа – рассуждение «Как жили люди на Урале. Рассматривание иллюстраций и макета к сказам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484784"/>
            <a:ext cx="420882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34966" y="3606231"/>
            <a:ext cx="5769482" cy="2665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772816"/>
            <a:ext cx="2088232" cy="452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Пластилинография</a:t>
            </a:r>
            <a:r>
              <a:rPr lang="ru-RU" dirty="0" smtClean="0"/>
              <a:t>:  «Малахитовая шкатулка»</a:t>
            </a:r>
            <a:endParaRPr lang="ru-RU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988840"/>
            <a:ext cx="4779640" cy="2207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365104"/>
            <a:ext cx="4526399" cy="2090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564904"/>
            <a:ext cx="3744416" cy="172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509120"/>
            <a:ext cx="4286641" cy="198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238" y="1334328"/>
            <a:ext cx="1872722" cy="112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Лепка: «Ящерка»</a:t>
            </a:r>
            <a:endParaRPr lang="ru-RU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124744"/>
            <a:ext cx="4899054" cy="2263057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501008"/>
            <a:ext cx="5923536" cy="2736304"/>
          </a:xfrm>
          <a:prstGeom prst="rect">
            <a:avLst/>
          </a:prstGeom>
        </p:spPr>
      </p:pic>
      <p:pic>
        <p:nvPicPr>
          <p:cNvPr id="2050" name="Picture 2" descr="http://ural-chess.com/wp-content/uploads/2021/07/PIWBqoZHQv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12" y="1264581"/>
            <a:ext cx="3236640" cy="215404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54019" y="3916421"/>
            <a:ext cx="3289999" cy="2071862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Просмотр </a:t>
            </a:r>
            <a:r>
              <a:rPr lang="ru-RU" dirty="0" err="1" smtClean="0"/>
              <a:t>мультфмльмов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074" name="Picture 2" descr="https://orenburgkniga.ru/wp-content/uploads/0/6/e/06e48ec7159c92b9dab7aaf3c9ec764a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265920"/>
            <a:ext cx="3289254" cy="452596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48" y="1556792"/>
            <a:ext cx="5868144" cy="271071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32" y="4349673"/>
            <a:ext cx="4639816" cy="21433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Сухой бассейн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72165" y="2168595"/>
            <a:ext cx="6021288" cy="2781459"/>
          </a:xfrm>
        </p:spPr>
      </p:pic>
      <p:pic>
        <p:nvPicPr>
          <p:cNvPr id="1026" name="Picture 2" descr="https://orenburgkniga.ru/wp-content/uploads/c/0/7/c07817bc4d77ca1b4c663c1c4ec2e59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70" y="3376416"/>
            <a:ext cx="4139020" cy="2894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1412776"/>
            <a:ext cx="4248472" cy="1944216"/>
          </a:xfrm>
          <a:prstGeom prst="rect">
            <a:avLst/>
          </a:prstGeom>
          <a:effectLst>
            <a:outerShdw blurRad="76200" dist="50800" dir="5400000" rotWithShape="0">
              <a:srgbClr val="4E3B30">
                <a:alpha val="60000"/>
              </a:srgbClr>
            </a:outerShdw>
            <a:softEdge rad="127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</a:rPr>
              <a:t>Нормализует мышечный тонус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</a:rPr>
              <a:t>Стимулирует </a:t>
            </a:r>
            <a:r>
              <a:rPr lang="ru-RU" sz="2000" dirty="0" smtClean="0">
                <a:solidFill>
                  <a:schemeClr val="tx1"/>
                </a:solidFill>
              </a:rPr>
              <a:t>тактильные ощущения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</a:rPr>
              <a:t>Формирует сенсорные ощущения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</a:rPr>
              <a:t>Развивает математические способности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224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 </a:t>
            </a:r>
            <a:r>
              <a:rPr lang="ru-RU" dirty="0" err="1" smtClean="0"/>
              <a:t>этап-заключительный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Дети получили новые знания, проявили активность в процессе выполнения продуктов деятельности. Проявили интерес к чтению книг.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Педагоги расширили образовательное пространство. Эффективно развили творческое и познавательное мышление дошкольников.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Родители получили новые знания, расширили возможности сотрудничества со своими детьми. Совместно с детьми начали больше читать книги</a:t>
            </a:r>
            <a:endParaRPr lang="ru-RU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презентация проекта: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481136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В результате реализации плана мероприятий в группе создан мини-музей:</a:t>
            </a:r>
          </a:p>
          <a:p>
            <a:pPr algn="ctr">
              <a:buNone/>
            </a:pPr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«Малахитовая шкатулка».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364" y="2780928"/>
            <a:ext cx="8515672" cy="3933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620688"/>
            <a:ext cx="9342288" cy="5544616"/>
          </a:xfr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7968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223" y="1628800"/>
            <a:ext cx="9177223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246</TotalTime>
  <Words>326</Words>
  <Application>Microsoft Office PowerPoint</Application>
  <PresentationFormat>Экран (4:3)</PresentationFormat>
  <Paragraphs>54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Franklin Gothic Book</vt:lpstr>
      <vt:lpstr>Franklin Gothic Medium</vt:lpstr>
      <vt:lpstr>Tahoma</vt:lpstr>
      <vt:lpstr>Times New Roman</vt:lpstr>
      <vt:lpstr>Wingdings</vt:lpstr>
      <vt:lpstr>Wingdings 2</vt:lpstr>
      <vt:lpstr>Трек</vt:lpstr>
      <vt:lpstr>«Малахитовая шкатулка» (145 лет со дня рождения  Павла Петровича Бажова)   </vt:lpstr>
      <vt:lpstr>Презентация PowerPoint</vt:lpstr>
      <vt:lpstr>Актуальность:</vt:lpstr>
      <vt:lpstr>Презентация PowerPoint</vt:lpstr>
      <vt:lpstr>Этапы реализации проекта:</vt:lpstr>
      <vt:lpstr> 2 этап – практический:</vt:lpstr>
      <vt:lpstr>Рисование:  «Ящерица»</vt:lpstr>
      <vt:lpstr>Аппликация: «Бусы из малахитовой шкатулки»</vt:lpstr>
      <vt:lpstr>Беседа – рассуждение «Как жили люди на Урале. Рассматривание иллюстраций и макета к сказам </vt:lpstr>
      <vt:lpstr>Пластилинография:  «Малахитовая шкатулка»</vt:lpstr>
      <vt:lpstr>Лепка: «Ящерка»</vt:lpstr>
      <vt:lpstr>Просмотр мультфмльмов </vt:lpstr>
      <vt:lpstr>Сухой бассейн</vt:lpstr>
      <vt:lpstr>3 этап-заключительный</vt:lpstr>
      <vt:lpstr>презентация проекта:</vt:lpstr>
      <vt:lpstr>Презентация PowerPoint</vt:lpstr>
      <vt:lpstr>Спасибо за внимание</vt:lpstr>
    </vt:vector>
  </TitlesOfParts>
  <Company>Krokoz™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«Малахитовая шкатулка» (145 лет со дня рождения  Павла Петровича Бажова)   </dc:title>
  <dc:creator>Радуга 22-4</dc:creator>
  <cp:lastModifiedBy>79122557242</cp:lastModifiedBy>
  <cp:revision>27</cp:revision>
  <dcterms:created xsi:type="dcterms:W3CDTF">2024-01-29T08:25:53Z</dcterms:created>
  <dcterms:modified xsi:type="dcterms:W3CDTF">2024-02-07T04:17:58Z</dcterms:modified>
</cp:coreProperties>
</file>