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300" r:id="rId2"/>
    <p:sldId id="293" r:id="rId3"/>
    <p:sldId id="294" r:id="rId4"/>
    <p:sldId id="295" r:id="rId5"/>
    <p:sldId id="297" r:id="rId6"/>
    <p:sldId id="299" r:id="rId7"/>
    <p:sldId id="298" r:id="rId8"/>
    <p:sldId id="303" r:id="rId9"/>
    <p:sldId id="302" r:id="rId10"/>
    <p:sldId id="30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boguslavskaya@list.ru" initials="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57" autoAdjust="0"/>
    <p:restoredTop sz="94660"/>
  </p:normalViewPr>
  <p:slideViewPr>
    <p:cSldViewPr snapToGrid="0">
      <p:cViewPr varScale="1">
        <p:scale>
          <a:sx n="56" d="100"/>
          <a:sy n="56" d="100"/>
        </p:scale>
        <p:origin x="-78" y="-13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B1C812E-0AEA-49CF-A9B7-3650BEAEED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E97CC7F1-577D-4147-A3C5-3028C0CB58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1A6743B-C0AA-4EC4-8561-950207C08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59894AE-2FAC-4D1A-9F76-6BDD2D975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A178384-E771-431C-9BB6-DA380C50C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8445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E722AE2-9F2F-4C9E-9CD9-C9BF1D8FA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4811CFC-AD1A-4AA4-AA16-BE499409A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92AF964-2119-47C4-963D-F0881D2FF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08A0DAD-FDC2-4152-B229-E7F3FC9CFB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F0AAB43-144E-4F19-8FC0-CC3B5F702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61396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E4EA2A1-3171-48DE-B717-A95414335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4118442-4F82-4307-98A9-D637C2FCB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59AECF6-7C61-4D93-9E8F-76EEFF446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r>
              <a:rPr lang="ru-RU"/>
              <a:t>оооооо</a:t>
            </a:r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7D84758-9B20-4AD7-88C0-99D81D7D9F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CC48BE9-04E8-44F1-82A0-20367447E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741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962CDE3-9124-4B2E-A119-A8EA7B3DE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F48BFDF-CCE5-4C57-865A-5D4983D0BC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4957E445-92DB-416A-A294-7AACBE1BD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6D8FD54-E6AE-450F-A3A6-9DEA277EBB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5E75964D-DF74-406A-B388-C9DBEF0DC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C029C78-D4C1-47B7-8590-2F75A77C4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263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F491FC6-D8EE-4E9B-942D-4FEC11CE1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15955C9-CD01-4601-9BA5-844550FEF0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99F417D-7667-48DD-8BFF-24F53B49D5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57C4D1D-0B77-4D7A-90E1-C41993948D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FBE84F5C-543A-4CC6-AE4B-04C550DF08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1DE00A08-B4A3-4FCA-AADD-E24A855A3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5A627116-B59E-49A5-921B-90B50C1FF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843F370F-C9A9-49F7-985A-0C5C86A65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41779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57029DA-DC43-44DE-8B16-4C8DFFA01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816CF16B-1702-4E2C-AFEF-7D5B80029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4CB92FDA-8AD3-49E6-AB88-8231D00D2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D676A2B9-A4DC-47E6-99A2-3DD632553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96022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E781AC62-093C-4BC5-A5FB-8EE78F25C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2F0AAF30-B818-417A-9C8B-DE007C2B3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B43298AE-3B5A-48BB-982B-792133072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53284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9D87CE7-95D0-425D-B0B2-43981B2DA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4479525-91E4-4053-9CE9-5AB2B3725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E46A66A-8793-489E-B115-5774CB68CA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5A797CF-1E46-4BD7-8A22-A949BA8CB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57E67AC-EB9B-4787-B2C7-3FB3ED9B1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F42E9CD-1054-4E13-9ED9-7105F1EC5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0900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F61063F-F6D3-465E-9BD9-C363413B5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1C6C68B-A2F6-4180-9C92-EABB7D75EB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9F57572-1551-4302-8662-37237B3A4D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A1BFC-A362-4ADA-858E-8C1655747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192F141-BF52-497E-B6CD-B85DF9284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B64DB161-9F80-4F93-8FE0-C77F3FD05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78941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96B9744-9FFC-45FA-8F2E-35FAADFEC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19E2D02A-57D8-4E2D-9C84-772FE0AE47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25BB268-B27A-4C2C-A978-8FB8F37578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A3DC40-18D5-426E-B9C0-B1F9CDEEF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1BC03CC-97E7-4B8D-8823-9E4A4762B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5815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855D4231-D38B-48A8-BC1A-29497D188D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A0C266F-A240-46D5-859F-9F44E9F1C9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C72D3A6-4730-4D31-BBAC-6D9D512FD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75F2B6D-BE59-4C6E-9397-F013CCAF7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E093695-0E73-4504-BA2D-19BD5C4DB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4311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32456B9-80EC-4B5B-BBB2-6F9E93A0D8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2A71B164-44F2-4276-B0A4-EAC5A7622C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68DF95B-67B2-4FC7-B999-E9C77DAC20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84262-8FD7-4F6F-8ED0-C52050ADD66E}" type="datetimeFigureOut">
              <a:rPr lang="ru-RU" smtClean="0"/>
              <a:pPr/>
              <a:t>29.03.2024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47135C0-FBC2-4035-A3DF-0995208C16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9AE112-FCA4-4652-B2E7-6221F8E94F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A2FFD-1ADB-45E6-A597-BAC011C216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8708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adoo_22@mail.ru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hyperlink" Target="https://raduga22.tvoysadik.ru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="" xmlns:a16="http://schemas.microsoft.com/office/drawing/2014/main" id="{0CEFB4C6-7256-44CF-92D8-23C1716BAA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54270" y="0"/>
            <a:ext cx="12246270" cy="704088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AF05B75-A4FA-4E06-BD2F-FD9874D92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909" y="270933"/>
            <a:ext cx="10614891" cy="6490085"/>
          </a:xfrm>
        </p:spPr>
        <p:txBody>
          <a:bodyPr>
            <a:normAutofit fontScale="90000"/>
          </a:bodyPr>
          <a:lstStyle/>
          <a:p>
            <a:pPr marL="228600" lvl="0" indent="-228600" algn="ctr">
              <a:spcBef>
                <a:spcPts val="1000"/>
              </a:spcBef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/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</a:b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/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</a:b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/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</a:b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/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</a:b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  <a:t/>
            </a:r>
            <a:b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/>
                <a:ea typeface="+mj-ea"/>
                <a:cs typeface="+mj-cs"/>
              </a:rPr>
            </a:br>
            <a:r>
              <a:rPr lang="ru-RU" sz="1400" b="1" dirty="0" smtClean="0">
                <a:solidFill>
                  <a:prstClr val="black"/>
                </a:solidFill>
                <a:latin typeface="Calibri Light"/>
              </a:rPr>
              <a:t/>
            </a:r>
            <a:br>
              <a:rPr lang="ru-RU" sz="1400" b="1" dirty="0" smtClean="0">
                <a:solidFill>
                  <a:prstClr val="black"/>
                </a:solidFill>
                <a:latin typeface="Calibri Light"/>
              </a:rPr>
            </a:br>
            <a:r>
              <a:rPr lang="ru-RU" sz="1400" dirty="0" smtClean="0">
                <a:solidFill>
                  <a:prstClr val="black"/>
                </a:solidFill>
              </a:rPr>
              <a:t>Муниципальное автономное  дошкольное  образовательное учреждение «Детский сад № 22» 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(МАДОУ «Детский сад № 22»)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Адрес: 624090,  Свердловская область,  г. Верхняя Пышма,  ул. </a:t>
            </a:r>
            <a:r>
              <a:rPr lang="ru-RU" sz="1400" dirty="0" err="1" smtClean="0">
                <a:solidFill>
                  <a:prstClr val="black"/>
                </a:solidFill>
              </a:rPr>
              <a:t>Кривоусова</a:t>
            </a:r>
            <a:r>
              <a:rPr lang="ru-RU" sz="1400" dirty="0" smtClean="0">
                <a:solidFill>
                  <a:prstClr val="black"/>
                </a:solidFill>
              </a:rPr>
              <a:t>,  20б. 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Тел. 8(34368) 7-90-98; 7-90-97.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prstClr val="black"/>
                </a:solidFill>
              </a:rPr>
              <a:t>ИНН/КПП 6606012887/668601001</a:t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en-US" sz="1400" dirty="0" smtClean="0">
                <a:solidFill>
                  <a:prstClr val="black"/>
                </a:solidFill>
              </a:rPr>
              <a:t>E-mail: </a:t>
            </a:r>
            <a:r>
              <a:rPr lang="en-US" sz="1400" u="sng" dirty="0" smtClean="0">
                <a:solidFill>
                  <a:prstClr val="black"/>
                </a:solidFill>
                <a:hlinkClick r:id="rId3"/>
              </a:rPr>
              <a:t>madoo_22@mail.ru</a:t>
            </a:r>
            <a:r>
              <a:rPr lang="ru-RU" sz="1400" dirty="0" smtClean="0">
                <a:solidFill>
                  <a:prstClr val="black"/>
                </a:solidFill>
              </a:rPr>
              <a:t> Сайт</a:t>
            </a:r>
            <a:r>
              <a:rPr lang="en-US" sz="1400" dirty="0" smtClean="0">
                <a:solidFill>
                  <a:prstClr val="black"/>
                </a:solidFill>
              </a:rPr>
              <a:t>: </a:t>
            </a:r>
            <a:r>
              <a:rPr lang="en-US" sz="1400" u="sng" dirty="0" smtClean="0">
                <a:solidFill>
                  <a:prstClr val="black"/>
                </a:solidFill>
                <a:hlinkClick r:id="rId4"/>
              </a:rPr>
              <a:t>https://raduga22.tvoysadik.ru/</a:t>
            </a:r>
            <a:r>
              <a:rPr lang="ru-RU" sz="1400" dirty="0" smtClean="0">
                <a:solidFill>
                  <a:prstClr val="black"/>
                </a:solidFill>
              </a:rPr>
              <a:t/>
            </a:r>
            <a:br>
              <a:rPr lang="ru-RU" sz="1400" dirty="0" smtClean="0">
                <a:solidFill>
                  <a:prstClr val="black"/>
                </a:solidFill>
              </a:rPr>
            </a:br>
            <a:r>
              <a:rPr lang="en-US" sz="1400" b="1" dirty="0" smtClean="0">
                <a:solidFill>
                  <a:prstClr val="black"/>
                </a:solidFill>
              </a:rPr>
              <a:t> </a:t>
            </a:r>
            <a:r>
              <a:rPr lang="ru-RU" sz="1400" b="1" dirty="0" smtClean="0">
                <a:solidFill>
                  <a:prstClr val="black"/>
                </a:solidFill>
                <a:latin typeface="Calibri Light"/>
              </a:rPr>
              <a:t/>
            </a:r>
            <a:br>
              <a:rPr lang="ru-RU" sz="1400" b="1" dirty="0" smtClean="0">
                <a:solidFill>
                  <a:prstClr val="black"/>
                </a:solidFill>
                <a:latin typeface="Calibri Light"/>
              </a:rPr>
            </a:br>
            <a:r>
              <a:rPr lang="ru-RU" sz="2700" b="1" dirty="0" smtClean="0">
                <a:solidFill>
                  <a:prstClr val="black"/>
                </a:solidFill>
                <a:latin typeface="Calibri Light"/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  <a:latin typeface="Calibri Light"/>
              </a:rPr>
              <a:t>    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                                   </a:t>
            </a:r>
            <a:r>
              <a:rPr kumimoji="0" lang="ru-RU" sz="31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МАЛАХИТОВАЯ</a:t>
            </a:r>
            <a:br>
              <a:rPr kumimoji="0" lang="ru-RU" sz="31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3100" b="1" i="1" dirty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ru-RU" sz="31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                                                                            </a:t>
            </a:r>
            <a:r>
              <a:rPr kumimoji="0" lang="ru-RU" sz="31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ШКАТУЛКА</a:t>
            </a: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/>
            </a:r>
            <a:br>
              <a:rPr kumimoji="0" lang="ru-RU" sz="20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</a:br>
            <a:r>
              <a:rPr kumimoji="0" lang="ru-RU" sz="19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/>
            </a:r>
            <a:br>
              <a:rPr kumimoji="0" lang="ru-RU" sz="19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</a:br>
            <a:r>
              <a:rPr kumimoji="0" lang="ru-RU" sz="19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                                                                                      </a:t>
            </a:r>
            <a:r>
              <a:rPr kumimoji="0" lang="ru-RU" sz="19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                                 </a:t>
            </a:r>
            <a:br>
              <a:rPr kumimoji="0" lang="ru-RU" sz="19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19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/>
            </a:r>
            <a:br>
              <a:rPr lang="ru-RU" sz="19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19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/>
            </a:r>
            <a:br>
              <a:rPr lang="ru-RU" sz="19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</a:br>
            <a:r>
              <a:rPr lang="ru-RU" sz="1900" b="1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                                                                                                                                   </a:t>
            </a:r>
            <a:r>
              <a:rPr kumimoji="0" lang="ru-RU" sz="19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kumimoji="0" lang="ru-RU" sz="27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Группа: </a:t>
            </a: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</a:t>
            </a:r>
            <a:r>
              <a:rPr lang="ru-RU" sz="27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Малышок</a:t>
            </a: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</a:t>
            </a:r>
            <a: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</a:t>
            </a: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</a:t>
            </a:r>
            <a:r>
              <a:rPr kumimoji="0" lang="ru-RU" sz="27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Воспитатели:</a:t>
            </a:r>
            <a: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             </a:t>
            </a:r>
            <a:r>
              <a:rPr lang="ru-RU" sz="2700" i="1" noProof="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Алферова И.Г</a:t>
            </a: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.,</a:t>
            </a:r>
            <a:b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             Валиева</a:t>
            </a:r>
            <a:r>
              <a:rPr kumimoji="0" lang="ru-RU" sz="2700" b="0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А.А</a:t>
            </a:r>
            <a:br>
              <a:rPr kumimoji="0" lang="ru-RU" sz="2700" b="0" i="1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7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</a:t>
            </a: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</a:t>
            </a:r>
            <a:r>
              <a:rPr kumimoji="0" lang="ru-RU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kumimoji="0" lang="ru-RU" sz="2000" b="1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ru-RU" sz="2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 Верхняя Пышма, </a:t>
            </a:r>
            <a:r>
              <a:rPr kumimoji="0" lang="ru-RU" sz="27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2024г</a:t>
            </a:r>
            <a:r>
              <a:rPr kumimoji="0" lang="ru-RU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kumimoji="0" lang="ru-RU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699490"/>
            <a:ext cx="6142182" cy="43226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20548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39816A-862C-48E7-83BD-3804201C6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32155"/>
            <a:ext cx="10515600" cy="213951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1C5FB17F-D9C0-4E3E-A58F-884DCA7C68FA}"/>
              </a:ext>
            </a:extLst>
          </p:cNvPr>
          <p:cNvSpPr txBox="1"/>
          <p:nvPr/>
        </p:nvSpPr>
        <p:spPr>
          <a:xfrm>
            <a:off x="1661604" y="691028"/>
            <a:ext cx="8868792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en-US" b="1" dirty="0" smtClean="0"/>
              <a:t>                                                         </a:t>
            </a:r>
            <a:r>
              <a:rPr lang="ru-RU" b="1" dirty="0" smtClean="0"/>
              <a:t>Актуальность</a:t>
            </a:r>
            <a:r>
              <a:rPr lang="en-US" b="1" dirty="0" smtClean="0"/>
              <a:t>:</a:t>
            </a:r>
            <a:endParaRPr lang="ru-RU" dirty="0"/>
          </a:p>
          <a:p>
            <a:r>
              <a:rPr lang="ru-RU" dirty="0"/>
              <a:t> </a:t>
            </a:r>
            <a:r>
              <a:rPr lang="ru-RU" sz="2000" dirty="0"/>
              <a:t>В январе 2024 года исполняется 145-тие со дня рождения великого сказочника П.П. Бажова.</a:t>
            </a:r>
          </a:p>
          <a:p>
            <a:r>
              <a:rPr lang="ru-RU" sz="2000" dirty="0"/>
              <a:t>В честь этого, значимого дня для всей России события, мы начали наш проект. Нам захотелось погрузить детей в удивительный мир сказов П.П. Бажова, научить их чувствовать красоту и самобытность его речи. Сказы Бажова помогают формировать у детей понятие добра и зла, уважения к мастерам своего дела, к труду и творчеству. Сказы знакомят детей с историей и обычаями своей земли. Дети узнают, что есть в России такое место – уральские горы, славящееся на весь мир своими камнями-самоцветами, малахитом, яшмой и др. И жили там удивительные мастера и знаменитый писатель П.П. Бажов. Сказы Бажова не только развлекают, они формулируют у детей интерес к литературе, любовь к слову, развивают память и пополняют словарный запас, они помогают детям почувствовать уважение и гордость за свою родину.</a:t>
            </a:r>
          </a:p>
        </p:txBody>
      </p:sp>
    </p:spTree>
    <p:extLst>
      <p:ext uri="{BB962C8B-B14F-4D97-AF65-F5344CB8AC3E}">
        <p14:creationId xmlns="" xmlns:p14="http://schemas.microsoft.com/office/powerpoint/2010/main" val="745845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356EB79A-DC28-4278-88A5-F32ECFA75FF0}"/>
              </a:ext>
            </a:extLst>
          </p:cNvPr>
          <p:cNvSpPr txBox="1"/>
          <p:nvPr/>
        </p:nvSpPr>
        <p:spPr>
          <a:xfrm>
            <a:off x="858982" y="434109"/>
            <a:ext cx="9776467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Цель:</a:t>
            </a:r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формирование нравственных ценностей у детей дошкольного возраста через знакомство с творчеством уральского писателя П. П. Бажова.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Задачи: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>- познакомить детей с творчеством уральского писателя П.П. Бажова;</a:t>
            </a:r>
            <a:br>
              <a:rPr lang="ru-RU" dirty="0"/>
            </a:br>
            <a:r>
              <a:rPr lang="ru-RU" dirty="0"/>
              <a:t>- формировать чувство гордости за свой родной край;</a:t>
            </a:r>
            <a:br>
              <a:rPr lang="ru-RU" dirty="0"/>
            </a:br>
            <a:r>
              <a:rPr lang="ru-RU" dirty="0"/>
              <a:t>- развивать творческие способности детей;</a:t>
            </a:r>
            <a:br>
              <a:rPr lang="ru-RU" dirty="0"/>
            </a:br>
            <a:r>
              <a:rPr lang="ru-RU" dirty="0"/>
              <a:t>- привлечь родителей к сотрудничеству;</a:t>
            </a:r>
            <a:br>
              <a:rPr lang="ru-RU" dirty="0"/>
            </a:br>
            <a:r>
              <a:rPr lang="ru-RU" dirty="0"/>
              <a:t>- заинтересовать детей в участи в конкурсах.</a:t>
            </a:r>
            <a:br>
              <a:rPr lang="ru-RU" dirty="0"/>
            </a:br>
            <a:endParaRPr lang="ru-RU" sz="2400" b="1" i="1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2297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841"/>
            <a:ext cx="12192000" cy="6858000"/>
          </a:xfr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4077E6E-6D74-484F-A1E8-BEB734F7335C}"/>
              </a:ext>
            </a:extLst>
          </p:cNvPr>
          <p:cNvSpPr txBox="1"/>
          <p:nvPr/>
        </p:nvSpPr>
        <p:spPr>
          <a:xfrm>
            <a:off x="1331650" y="300446"/>
            <a:ext cx="98258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. Выставка </a:t>
            </a:r>
            <a:r>
              <a:rPr lang="ru-RU" dirty="0" smtClean="0"/>
              <a:t>книг</a:t>
            </a:r>
            <a:r>
              <a:rPr lang="en-US" dirty="0"/>
              <a:t>,</a:t>
            </a:r>
            <a:r>
              <a:rPr lang="ru-RU" dirty="0" smtClean="0"/>
              <a:t>иллюстраций</a:t>
            </a:r>
            <a:r>
              <a:rPr lang="en-US" dirty="0" smtClean="0"/>
              <a:t> </a:t>
            </a:r>
            <a:r>
              <a:rPr lang="ru-RU" dirty="0" smtClean="0"/>
              <a:t>и поделок </a:t>
            </a:r>
            <a:r>
              <a:rPr lang="ru-RU" dirty="0"/>
              <a:t>в группе «Павел Петрович Бажов и его сказы».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50" y="953240"/>
            <a:ext cx="9437950" cy="57523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27815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39816A-862C-48E7-83BD-3804201C6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32155"/>
            <a:ext cx="10515600" cy="213951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10048"/>
          </a:xfr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7A7FEC3B-2CBF-4E33-A296-47659B8647D6}"/>
              </a:ext>
            </a:extLst>
          </p:cNvPr>
          <p:cNvSpPr txBox="1"/>
          <p:nvPr/>
        </p:nvSpPr>
        <p:spPr>
          <a:xfrm>
            <a:off x="472875" y="747489"/>
            <a:ext cx="99147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Лепка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аппликация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рисование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339" t="8461" r="-339" b="12848"/>
          <a:stretch/>
        </p:blipFill>
        <p:spPr>
          <a:xfrm>
            <a:off x="145810" y="1270709"/>
            <a:ext cx="3627416" cy="3793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/>
          <a:srcRect l="14116" r="4706"/>
          <a:stretch/>
        </p:blipFill>
        <p:spPr>
          <a:xfrm>
            <a:off x="3919036" y="2169442"/>
            <a:ext cx="4292091" cy="2371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/>
          <a:srcRect t="8410" b="11949"/>
          <a:stretch/>
        </p:blipFill>
        <p:spPr>
          <a:xfrm>
            <a:off x="8303538" y="1270709"/>
            <a:ext cx="3566062" cy="3786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18622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/>
          <a:srcRect b="16857"/>
          <a:stretch/>
        </p:blipFill>
        <p:spPr>
          <a:xfrm>
            <a:off x="130450" y="852056"/>
            <a:ext cx="6598761" cy="4114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29825" y="220967"/>
            <a:ext cx="4439369" cy="53769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976572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DDBE9EC-CB9D-44CA-B03D-35D95CF92096}"/>
              </a:ext>
            </a:extLst>
          </p:cNvPr>
          <p:cNvSpPr txBox="1"/>
          <p:nvPr/>
        </p:nvSpPr>
        <p:spPr>
          <a:xfrm>
            <a:off x="843277" y="537199"/>
            <a:ext cx="984533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сказов и физкультурная минутка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7596" y="2068916"/>
            <a:ext cx="5340927" cy="40905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203" t="213" r="11006" b="4255"/>
          <a:stretch/>
        </p:blipFill>
        <p:spPr>
          <a:xfrm rot="5400000">
            <a:off x="6304118" y="969647"/>
            <a:ext cx="4234415" cy="5310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380334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5460"/>
          </a:xfr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58509294"/>
              </p:ext>
            </p:extLst>
          </p:nvPr>
        </p:nvGraphicFramePr>
        <p:xfrm>
          <a:off x="3543301" y="719666"/>
          <a:ext cx="3730336" cy="5791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30336">
                  <a:extLst>
                    <a:ext uri="{9D8B030D-6E8A-4147-A177-3AD203B41FA5}">
                      <a16:colId xmlns="" xmlns:a16="http://schemas.microsoft.com/office/drawing/2014/main" val="663222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3200" dirty="0" smtClean="0"/>
                        <a:t>ПОСИДЕЛКИ……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10333121"/>
                  </a:ext>
                </a:extLst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9283" r="3586"/>
          <a:stretch/>
        </p:blipFill>
        <p:spPr>
          <a:xfrm rot="5400000">
            <a:off x="878029" y="1293671"/>
            <a:ext cx="4790213" cy="54448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7132" b="10463"/>
          <a:stretch/>
        </p:blipFill>
        <p:spPr>
          <a:xfrm rot="5400000">
            <a:off x="6575930" y="1196225"/>
            <a:ext cx="5029201" cy="5400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206553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415"/>
          <a:stretch/>
        </p:blipFill>
        <p:spPr>
          <a:xfrm rot="5400000">
            <a:off x="308678" y="1264645"/>
            <a:ext cx="5340927" cy="5388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788" b="7879"/>
          <a:stretch/>
        </p:blipFill>
        <p:spPr>
          <a:xfrm>
            <a:off x="5746173" y="1288475"/>
            <a:ext cx="3221181" cy="5569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7" t="16364" r="-337" b="-455"/>
          <a:stretch/>
        </p:blipFill>
        <p:spPr>
          <a:xfrm>
            <a:off x="9108534" y="1163782"/>
            <a:ext cx="3083466" cy="5766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543641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039816A-862C-48E7-83BD-3804201C6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699" y="932156"/>
            <a:ext cx="9445101" cy="61256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="" xmlns:a16="http://schemas.microsoft.com/office/drawing/2014/main" id="{A99DF525-94CA-4F48-A853-9B984C448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8404"/>
            <a:ext cx="12192000" cy="6769596"/>
          </a:xfr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E514FF7-A771-4DF4-B833-340295BA40FB}"/>
              </a:ext>
            </a:extLst>
          </p:cNvPr>
          <p:cNvSpPr txBox="1"/>
          <p:nvPr/>
        </p:nvSpPr>
        <p:spPr>
          <a:xfrm>
            <a:off x="1438182" y="418011"/>
            <a:ext cx="933043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Tahoma" pitchFamily="34" charset="0"/>
                <a:cs typeface="Times New Roman" pitchFamily="18" charset="0"/>
              </a:rPr>
              <a:t>Спасибо за внимание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39" t="3379" r="17073" b="-1166"/>
          <a:stretch/>
        </p:blipFill>
        <p:spPr>
          <a:xfrm>
            <a:off x="1267692" y="1064342"/>
            <a:ext cx="9500922" cy="5039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4852910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765</TotalTime>
  <Words>194</Words>
  <Application>Microsoft Office PowerPoint</Application>
  <PresentationFormat>Произвольный</PresentationFormat>
  <Paragraphs>15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     Муниципальное автономное  дошкольное  образовательное учреждение «Детский сад № 22»  (МАДОУ «Детский сад № 22») Адрес: 624090,  Свердловская область,  г. Верхняя Пышма,  ул. Кривоусова,  20б.  Тел. 8(34368) 7-90-98; 7-90-97. ИНН/КПП 6606012887/668601001 E-mail: madoo_22@mail.ru Сайт: https://raduga22.tvoysadik.ru/                                            МАЛАХИТОВАЯ                                                                                ШКАТУЛКА                                                                                                                                                                                                                                                                   Группа: «Малышок»                                                                                         Воспитатели:                                                                                                     Алферова И.Г.,                                                                                                     Валиева А.А .                                                                                                                                        ГО Верхняя Пышма, 2024г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МАДОУ «Детский сад» №22</dc:title>
  <dc:creator>nboguslavskaya@list.ru</dc:creator>
  <cp:lastModifiedBy>user</cp:lastModifiedBy>
  <cp:revision>89</cp:revision>
  <dcterms:created xsi:type="dcterms:W3CDTF">2022-01-31T05:09:00Z</dcterms:created>
  <dcterms:modified xsi:type="dcterms:W3CDTF">2024-03-29T04:58:05Z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824909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S9.2.0</vt:lpwstr>
  </property>
</Properties>
</file>