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6591-1753-4C8B-B059-56C6103917F8}" type="datetimeFigureOut">
              <a:rPr lang="ru-RU" smtClean="0"/>
              <a:pPr/>
              <a:t>06.11.2025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24C7D-EE91-432D-8E90-2F13EB6DBD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6591-1753-4C8B-B059-56C6103917F8}" type="datetimeFigureOut">
              <a:rPr lang="ru-RU" smtClean="0"/>
              <a:pPr/>
              <a:t>06.11.2025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24C7D-EE91-432D-8E90-2F13EB6DBD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6591-1753-4C8B-B059-56C6103917F8}" type="datetimeFigureOut">
              <a:rPr lang="ru-RU" smtClean="0"/>
              <a:pPr/>
              <a:t>06.11.2025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24C7D-EE91-432D-8E90-2F13EB6DBD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6591-1753-4C8B-B059-56C6103917F8}" type="datetimeFigureOut">
              <a:rPr lang="ru-RU" smtClean="0"/>
              <a:pPr/>
              <a:t>06.11.2025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24C7D-EE91-432D-8E90-2F13EB6DBD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6591-1753-4C8B-B059-56C6103917F8}" type="datetimeFigureOut">
              <a:rPr lang="ru-RU" smtClean="0"/>
              <a:pPr/>
              <a:t>06.11.2025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24C7D-EE91-432D-8E90-2F13EB6DBD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6591-1753-4C8B-B059-56C6103917F8}" type="datetimeFigureOut">
              <a:rPr lang="ru-RU" smtClean="0"/>
              <a:pPr/>
              <a:t>06.11.2025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24C7D-EE91-432D-8E90-2F13EB6DBD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6591-1753-4C8B-B059-56C6103917F8}" type="datetimeFigureOut">
              <a:rPr lang="ru-RU" smtClean="0"/>
              <a:pPr/>
              <a:t>06.11.2025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24C7D-EE91-432D-8E90-2F13EB6DBD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6591-1753-4C8B-B059-56C6103917F8}" type="datetimeFigureOut">
              <a:rPr lang="ru-RU" smtClean="0"/>
              <a:pPr/>
              <a:t>06.11.2025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24C7D-EE91-432D-8E90-2F13EB6DBD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6591-1753-4C8B-B059-56C6103917F8}" type="datetimeFigureOut">
              <a:rPr lang="ru-RU" smtClean="0"/>
              <a:pPr/>
              <a:t>06.11.2025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24C7D-EE91-432D-8E90-2F13EB6DBD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6591-1753-4C8B-B059-56C6103917F8}" type="datetimeFigureOut">
              <a:rPr lang="ru-RU" smtClean="0"/>
              <a:pPr/>
              <a:t>06.11.2025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24C7D-EE91-432D-8E90-2F13EB6DBD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6591-1753-4C8B-B059-56C6103917F8}" type="datetimeFigureOut">
              <a:rPr lang="ru-RU" smtClean="0"/>
              <a:pPr/>
              <a:t>06.11.2025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24C7D-EE91-432D-8E90-2F13EB6DBD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B6591-1753-4C8B-B059-56C6103917F8}" type="datetimeFigureOut">
              <a:rPr lang="ru-RU" smtClean="0"/>
              <a:pPr/>
              <a:t>06.11.2025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24C7D-EE91-432D-8E90-2F13EB6DBD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44;.&#1089;%202017-2\Downloads\&#1042;&#1080;&#1076;&#1077;&#1086;%20WhatsApp%202025-11-05%20&#1074;%2019.31.09_14e420a9.mp4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Любимое блюдо моей семьи.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sz="6000" b="1" i="1" dirty="0" err="1" smtClean="0">
                <a:solidFill>
                  <a:srgbClr val="FF0000"/>
                </a:solidFill>
              </a:rPr>
              <a:t>Манты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4211960" y="3356992"/>
            <a:ext cx="484632" cy="6903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photorecept.ru/wp-content/uploads/2019/08/9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5416"/>
            <a:ext cx="9144000" cy="717341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844824"/>
            <a:ext cx="74530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</a:rPr>
              <a:t>Есть много разных видов </a:t>
            </a:r>
            <a:r>
              <a:rPr lang="ru-RU" sz="4000" b="1" i="1" dirty="0" err="1" smtClean="0">
                <a:solidFill>
                  <a:srgbClr val="C00000"/>
                </a:solidFill>
              </a:rPr>
              <a:t>мант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260648"/>
            <a:ext cx="403969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Узбекские </a:t>
            </a:r>
            <a:r>
              <a:rPr lang="ru-RU" sz="4000" b="1" dirty="0" err="1"/>
              <a:t>манты</a:t>
            </a:r>
            <a:endParaRPr lang="ru-RU" sz="4000" b="1" dirty="0"/>
          </a:p>
          <a:p>
            <a:endParaRPr lang="ru-RU" sz="4000" dirty="0"/>
          </a:p>
        </p:txBody>
      </p:sp>
      <p:sp>
        <p:nvSpPr>
          <p:cNvPr id="15362" name="AutoShape 2" descr="https://upload.wikimedia.org/wikipedia/commons/thumb/e/e7/Uzbek_Manti_%28bright%29.jpg/200px-Uzbek_Manti_%28bright%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https://upload.wikimedia.org/wikipedia/commons/thumb/e/e7/Uzbek_Manti_%28bright%29.jpg/200px-Uzbek_Manti_%28bright%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https://upload.wikimedia.org/wikipedia/commons/thumb/e/e7/Uzbek_Manti_%28bright%29.jpg/800px-Uzbek_Manti_%28bright%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8" name="Picture 8" descr="Манты по узбекс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9368"/>
            <a:ext cx="9144000" cy="568863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https://i1.photo.2gis.com/images/branch/1/140737517165761_7c0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https://i1.photo.2gis.com/images/branch/1/140737517165761_7c0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4" name="AutoShape 6" descr="https://i1.photo.2gis.com/images/branch/1/140737517165761_7c0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6" name="AutoShape 8" descr="https://i1.photo.2gis.com/images/branch/1/140737517165761_7c0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8" name="Picture 10" descr="https://i.pinimg.com/736x/3b/79/45/3b794512868395086387159a17d85a6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53344"/>
            <a:ext cx="7236296" cy="590465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339752" y="0"/>
            <a:ext cx="39019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Уйгурские </a:t>
            </a:r>
            <a:r>
              <a:rPr lang="ru-RU" sz="4000" dirty="0" err="1" smtClean="0">
                <a:solidFill>
                  <a:srgbClr val="FFFF00"/>
                </a:solidFill>
              </a:rPr>
              <a:t>манты</a:t>
            </a:r>
            <a:endParaRPr lang="ru-RU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i.ytimg.com/vi/fRQL2zB4EMQ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4000" cy="587727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95736" y="404664"/>
            <a:ext cx="33336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/>
              <a:t>Таджикские </a:t>
            </a:r>
            <a:r>
              <a:rPr lang="ru-RU" sz="2800" b="1" i="1" dirty="0" err="1" smtClean="0"/>
              <a:t>манты</a:t>
            </a:r>
            <a:endParaRPr lang="ru-RU" sz="2800" b="1" i="1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2060848"/>
            <a:ext cx="58961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B050"/>
                </a:solidFill>
                <a:latin typeface="Arial Black" pitchFamily="34" charset="0"/>
                <a:cs typeface="Andalus" pitchFamily="18" charset="-78"/>
              </a:rPr>
              <a:t>У каждого вида </a:t>
            </a:r>
            <a:r>
              <a:rPr lang="ru-RU" sz="4000" b="1" i="1" dirty="0" err="1" smtClean="0">
                <a:solidFill>
                  <a:srgbClr val="00B050"/>
                </a:solidFill>
                <a:latin typeface="Arial Black" pitchFamily="34" charset="0"/>
                <a:cs typeface="Andalus" pitchFamily="18" charset="-78"/>
              </a:rPr>
              <a:t>мантов</a:t>
            </a:r>
            <a:r>
              <a:rPr lang="ru-RU" sz="4000" b="1" i="1" dirty="0" smtClean="0">
                <a:solidFill>
                  <a:srgbClr val="00B050"/>
                </a:solidFill>
                <a:latin typeface="Arial Black" pitchFamily="34" charset="0"/>
                <a:cs typeface="Andalus" pitchFamily="18" charset="-78"/>
              </a:rPr>
              <a:t> своя закрутка теста</a:t>
            </a:r>
            <a:endParaRPr lang="ru-RU" sz="4000" b="1" i="1" dirty="0">
              <a:solidFill>
                <a:srgbClr val="00B050"/>
              </a:solidFill>
              <a:latin typeface="Arial Black" pitchFamily="34" charset="0"/>
              <a:cs typeface="Andalus" pitchFamily="18" charset="-78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Видео WhatsApp 2025-11-05 в 19.31.09_14e420a9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33400" y="381000"/>
            <a:ext cx="80772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0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  <a:alpha val="6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fs01.urokimatematiki.ru/e/001d5c-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26</Words>
  <Application>Microsoft Office PowerPoint</Application>
  <PresentationFormat>Экран (4:3)</PresentationFormat>
  <Paragraphs>7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Любимое блюдо моей семьи.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Любимое блюдо моей семьи.</dc:title>
  <dc:creator>улыбка</dc:creator>
  <cp:lastModifiedBy>Д.с 2017-2</cp:lastModifiedBy>
  <cp:revision>7</cp:revision>
  <dcterms:created xsi:type="dcterms:W3CDTF">2021-01-24T15:41:12Z</dcterms:created>
  <dcterms:modified xsi:type="dcterms:W3CDTF">2025-11-06T10:29:50Z</dcterms:modified>
</cp:coreProperties>
</file>