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58F12-D9DA-4597-9179-C8419C463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9D093E-BC80-4743-8BBA-D522E55338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C35B89-A651-4195-AA10-D304E98CE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8B528-3619-4B2E-A672-5DBBC491FAC6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4EF934-0929-41C9-89F2-1F63D9011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709C-3A07-4609-BAAF-CDE297542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8F6B-BDAE-42C4-A0A7-92012B196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208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4CF09E-B7B4-487D-9D88-31C3F0DB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3F8D8A-D539-444E-8348-8E4471A43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EF3F96-B00E-487E-BAED-995BCA254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8B528-3619-4B2E-A672-5DBBC491FAC6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FE330-5157-4E4D-A489-E116B920D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F6F239-A06E-4653-B09D-075C5359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8F6B-BDAE-42C4-A0A7-92012B196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62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7C00ABF-C205-42D7-BEA5-EF7BF54F1C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1E47F-93BC-497F-9AFC-6BDEC85E7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3A2452-B655-491C-82EB-C0A30F1D1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8B528-3619-4B2E-A672-5DBBC491FAC6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70B65D-97FB-4651-9E67-F5BEA73AB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B76AB7-EC01-42D5-8DF7-3F2AB17C5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8F6B-BDAE-42C4-A0A7-92012B196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97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F52BA5-ECFE-4253-A6C7-0D0CE0CBB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CED41C-E40A-460C-8BC9-9E1C310A0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6A308B-2B3C-4BA5-A30A-2736D4B6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8B528-3619-4B2E-A672-5DBBC491FAC6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DC314E-EFC6-4C06-AFB7-CAF04168C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9D62DE-AA5D-404E-AF7D-850A1E800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8F6B-BDAE-42C4-A0A7-92012B196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769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18989C-9950-44F5-A1F4-160688E55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091883-FA2C-443D-8A32-7BB8DE0C0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F2D842-C1C1-47FB-B49F-D764067A3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8B528-3619-4B2E-A672-5DBBC491FAC6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5690F6-B7BD-467F-99CC-960A774A0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8DB228-8BCE-4F8B-8D9F-0CCBD513B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8F6B-BDAE-42C4-A0A7-92012B196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878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7F9B13-D5FD-4723-8CB1-A63FAC572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3877C1-D75B-4176-9591-F81801052D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3DC0C4-E26E-43A5-92DC-BFB7F9B1AC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124B9A-F7AE-4375-9DFF-595438493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8B528-3619-4B2E-A672-5DBBC491FAC6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D56E3A-1313-4F74-AF85-556D68E2D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F9FB5D-95C4-4DF4-A92A-685CE15E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8F6B-BDAE-42C4-A0A7-92012B196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90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9F0F8E-39FC-4A18-A753-6E18EF620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7123D8-6CDE-4B2F-966D-939A4AA58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1EADB9-969B-447B-8C21-1D091524F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B74B2E-CE46-434B-96DA-CD4B1175A0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4C7ED-C540-494B-BD6E-CDBB2B9DC7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E6D419A-4143-4287-8F87-336AC2D8B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8B528-3619-4B2E-A672-5DBBC491FAC6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94230B-6640-4D71-94D2-F84E6E5C6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7731D1C-1CDF-425D-B704-9C7A7390B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8F6B-BDAE-42C4-A0A7-92012B196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21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9805D-ECBA-443B-B74F-74B07D3C4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391369-AB99-4D00-878E-8D30BDD39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8B528-3619-4B2E-A672-5DBBC491FAC6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BB8718A-8C54-4570-BA57-63E110060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C00A4D-2819-4637-8F60-52A94834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8F6B-BDAE-42C4-A0A7-92012B196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809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AFC84E4-6BE6-44C6-8065-5E314C381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8B528-3619-4B2E-A672-5DBBC491FAC6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171E15-C658-4BE6-B77E-BA1C426DA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6FF075-6AC6-4F43-86D1-52D0A7577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8F6B-BDAE-42C4-A0A7-92012B196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0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D9003D-6D37-4A3C-A82E-187582423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6659DC-FBF9-401A-BEED-A5484E837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707752-399F-4B7E-8CB6-E0252BDEC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535C9A-F4CF-44AA-9145-E57A62EAF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8B528-3619-4B2E-A672-5DBBC491FAC6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D984A9-A895-4587-8755-0A48A8160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9D04EC-A141-4802-993F-659282CB9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8F6B-BDAE-42C4-A0A7-92012B196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18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417C2F-396B-48BA-B6EE-A14FFBE82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24A0FFB-66D6-4706-8458-6EB0769CA0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1BAFEF-8C32-4A75-B84A-DA84C85B2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CF896C-16B8-4107-8373-0AE37A1F0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8B528-3619-4B2E-A672-5DBBC491FAC6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A2690-B6DD-404E-A7B1-F06701E7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D8BD4C-CA65-4F3A-94BE-7A14172E6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8F6B-BDAE-42C4-A0A7-92012B196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198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E471FF-9EFD-49A7-911C-4B7DB6DAF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1CA8D3-4604-4BC6-9056-4E9427DB6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3B1C43-6095-40C2-9060-DEB818DC9A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8B528-3619-4B2E-A672-5DBBC491FAC6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BE5CF1-57FA-47A3-9A2F-8F39B0868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65108-F38F-4252-8D3A-6C5ACA7B7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98F6B-BDAE-42C4-A0A7-92012B196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83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D5E12C-2FA4-4E95-B972-4D1C271582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942" y="0"/>
            <a:ext cx="10815484" cy="1356698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учреждение «Детский сад № 22» </a:t>
            </a:r>
            <a:b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(МАДОУ «Детский сад № 22»)</a:t>
            </a:r>
            <a:b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624090,  Свердловская область,  г. Верхняя Пышма,  ул. </a:t>
            </a:r>
            <a:r>
              <a:rPr lang="ru-RU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Кривоусова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20б. </a:t>
            </a:r>
            <a:b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8(34368) 5-33-87; 5-55-44.</a:t>
            </a:r>
            <a:b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ИНН/КПП 6606012887/668601001</a:t>
            </a:r>
            <a:b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madoo_22@mail.ru Сайт: https://raduga22.tvoysadik.ru/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C3841C-0781-444D-8BBC-937E4C131793}"/>
              </a:ext>
            </a:extLst>
          </p:cNvPr>
          <p:cNvSpPr txBox="1"/>
          <p:nvPr/>
        </p:nvSpPr>
        <p:spPr>
          <a:xfrm>
            <a:off x="0" y="2228671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на тему: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Победы»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798ACA-5357-4569-AC3E-31B81A5B2904}"/>
              </a:ext>
            </a:extLst>
          </p:cNvPr>
          <p:cNvSpPr txBox="1"/>
          <p:nvPr/>
        </p:nvSpPr>
        <p:spPr>
          <a:xfrm>
            <a:off x="7946136" y="3904488"/>
            <a:ext cx="42458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«Лучики»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Драпей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 Д., 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Хабибуллина Л. Ф.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873217-98FB-40C7-B871-AE9292C85CCF}"/>
              </a:ext>
            </a:extLst>
          </p:cNvPr>
          <p:cNvSpPr txBox="1"/>
          <p:nvPr/>
        </p:nvSpPr>
        <p:spPr>
          <a:xfrm>
            <a:off x="4713388" y="6428232"/>
            <a:ext cx="2450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Верхняя Пышма, 2025 г.</a:t>
            </a:r>
          </a:p>
        </p:txBody>
      </p:sp>
    </p:spTree>
    <p:extLst>
      <p:ext uri="{BB962C8B-B14F-4D97-AF65-F5344CB8AC3E}">
        <p14:creationId xmlns:p14="http://schemas.microsoft.com/office/powerpoint/2010/main" val="172659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7F4A08-00CF-4D78-8449-062471650465}"/>
              </a:ext>
            </a:extLst>
          </p:cNvPr>
          <p:cNvSpPr txBox="1"/>
          <p:nvPr/>
        </p:nvSpPr>
        <p:spPr>
          <a:xfrm>
            <a:off x="1133856" y="290822"/>
            <a:ext cx="9454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Папка-передвижка к Дню Победы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F45FDB-D810-4B7E-AEAF-77B662A5D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31" y="969264"/>
            <a:ext cx="2846034" cy="401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610A45-4FA7-4D48-9FAF-5165EF291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129" y="2544497"/>
            <a:ext cx="3026175" cy="4261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6369BE-0405-4923-AB4C-2BF0EB015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163" y="845820"/>
            <a:ext cx="3014301" cy="4261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3FA52A-60B9-4A88-A433-B89B6C2AA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6203" y="2232570"/>
            <a:ext cx="3197262" cy="4488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7660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827A2EE-CB77-4B73-9B3D-E614BE4E7133}"/>
              </a:ext>
            </a:extLst>
          </p:cNvPr>
          <p:cNvSpPr txBox="1">
            <a:spLocks/>
          </p:cNvSpPr>
          <p:nvPr/>
        </p:nvSpPr>
        <p:spPr>
          <a:xfrm>
            <a:off x="1524000" y="338327"/>
            <a:ext cx="9144000" cy="6478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этап: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FDE648F1-9BB0-4472-B589-07B2CAD62DF9}"/>
              </a:ext>
            </a:extLst>
          </p:cNvPr>
          <p:cNvSpPr txBox="1">
            <a:spLocks/>
          </p:cNvSpPr>
          <p:nvPr/>
        </p:nvSpPr>
        <p:spPr>
          <a:xfrm>
            <a:off x="316992" y="1756219"/>
            <a:ext cx="5123688" cy="438264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Выставка детских работ;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Выставка совестных работ с родителями;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патриотического уголка в группе;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стенгазеты </a:t>
            </a:r>
          </a:p>
          <a:p>
            <a:pPr marL="0" indent="0">
              <a:buNone/>
            </a:pPr>
            <a:r>
              <a:rPr lang="ru-RU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«Их именами названы улицы»;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уголка «День Победы» в раздевалке;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стенгазеты «Мы помним».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4C85B4-F103-44C5-8944-ACA0F6816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9" r="25001"/>
          <a:stretch/>
        </p:blipFill>
        <p:spPr>
          <a:xfrm>
            <a:off x="5440680" y="1432941"/>
            <a:ext cx="6263030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2713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40F216-192A-4354-A0C2-8E7BBB7CD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94" y="116499"/>
            <a:ext cx="3221166" cy="5726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4A5FC0-AF01-4554-B57F-E67286521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505" y="1346193"/>
            <a:ext cx="3003804" cy="5340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D1FCFE-AFE4-487B-8E37-E59C37261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33867" r="414" b="7733"/>
          <a:stretch/>
        </p:blipFill>
        <p:spPr>
          <a:xfrm>
            <a:off x="6211254" y="822960"/>
            <a:ext cx="5864352" cy="201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2156CF-0250-4673-935B-EF30880A2A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5" t="40667" r="21400" b="12400"/>
          <a:stretch/>
        </p:blipFill>
        <p:spPr>
          <a:xfrm>
            <a:off x="6312884" y="3058668"/>
            <a:ext cx="5726146" cy="2916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2682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8B41C9-008B-4C4C-907B-20A7049924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6"/>
          <a:stretch/>
        </p:blipFill>
        <p:spPr>
          <a:xfrm>
            <a:off x="163355" y="93340"/>
            <a:ext cx="2634806" cy="360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E41640-82F6-41A1-9332-DAF01A2BF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7"/>
          <a:stretch/>
        </p:blipFill>
        <p:spPr>
          <a:xfrm>
            <a:off x="2854834" y="82296"/>
            <a:ext cx="2333433" cy="3523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C3CCA4-A1F9-4770-B1B1-89E4A9D856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t="7600" r="4172"/>
          <a:stretch/>
        </p:blipFill>
        <p:spPr>
          <a:xfrm>
            <a:off x="5188267" y="64079"/>
            <a:ext cx="1901952" cy="3661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A9E69B-6F77-432C-930E-855B8E31DF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4"/>
          <a:stretch/>
        </p:blipFill>
        <p:spPr>
          <a:xfrm>
            <a:off x="7052308" y="64079"/>
            <a:ext cx="2398205" cy="3541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20A029-3AB2-444B-A27C-91B29AF218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6"/>
          <a:stretch/>
        </p:blipFill>
        <p:spPr>
          <a:xfrm>
            <a:off x="9563860" y="64079"/>
            <a:ext cx="2332938" cy="3472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0BB30E-C6D1-41DF-A318-6B6AC8549C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6"/>
          <a:stretch/>
        </p:blipFill>
        <p:spPr>
          <a:xfrm>
            <a:off x="188670" y="3486734"/>
            <a:ext cx="2438876" cy="3335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35DF3C-617B-4665-A9E0-BD197948F1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3"/>
          <a:stretch/>
        </p:blipFill>
        <p:spPr>
          <a:xfrm>
            <a:off x="2712854" y="3550742"/>
            <a:ext cx="2560721" cy="3271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222B52E-6489-4AAA-8A3D-82146E8EDA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 t="23066" r="5832"/>
          <a:stretch/>
        </p:blipFill>
        <p:spPr>
          <a:xfrm>
            <a:off x="9815006" y="3270611"/>
            <a:ext cx="1996746" cy="3523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D426A8F-270E-40AB-A0D9-808D2393C5B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7"/>
          <a:stretch/>
        </p:blipFill>
        <p:spPr>
          <a:xfrm>
            <a:off x="7224138" y="3429000"/>
            <a:ext cx="2477521" cy="3335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5F23564-3E47-4E26-ABCC-8B08F808C2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8133" r="14030"/>
          <a:stretch/>
        </p:blipFill>
        <p:spPr>
          <a:xfrm>
            <a:off x="5330248" y="3270611"/>
            <a:ext cx="1963603" cy="3523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9374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0E96D65-D0E1-4BFE-8A69-E617C635C715}"/>
              </a:ext>
            </a:extLst>
          </p:cNvPr>
          <p:cNvSpPr txBox="1">
            <a:spLocks/>
          </p:cNvSpPr>
          <p:nvPr/>
        </p:nvSpPr>
        <p:spPr>
          <a:xfrm>
            <a:off x="1350264" y="393191"/>
            <a:ext cx="9144000" cy="6113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проекта: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0BF3D7-4037-44C2-9E9A-B393AE80A8C3}"/>
              </a:ext>
            </a:extLst>
          </p:cNvPr>
          <p:cNvSpPr txBox="1"/>
          <p:nvPr/>
        </p:nvSpPr>
        <p:spPr>
          <a:xfrm>
            <a:off x="568452" y="1004506"/>
            <a:ext cx="1105509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 </a:t>
            </a:r>
            <a:r>
              <a:rPr lang="ru-RU" sz="240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достигнуты.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етей познакомились с </a:t>
            </a:r>
            <a:r>
              <a:rPr lang="ru-RU" sz="240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первоначальными</a:t>
            </a:r>
            <a:r>
              <a:rPr lang="ru-RU" sz="2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знаниями о празднике </a:t>
            </a:r>
            <a:r>
              <a:rPr lang="ru-RU" sz="240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</a:t>
            </a:r>
            <a:r>
              <a:rPr lang="ru-RU" sz="2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о Великой Отечественной войне. Дети с интересом начали проявлять активную инициативу: рассматривать иллюстрации, участвовать в беседах, проявлять в продуктивную деятельность в работе с нетрадиционной техникой с красками. Активизировали словарный запас детей по теме </a:t>
            </a:r>
            <a:r>
              <a:rPr lang="ru-RU" sz="240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проекта. Проектная </a:t>
            </a:r>
            <a:r>
              <a:rPr lang="ru-RU" sz="2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активно позволила родителям участвовать в образовательно-воспитательном процессе. Пополнилась предметно-развивающая среда в группе, оформлен патриотический уголок в соответствии с возрастом детей.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D20E42-0A2F-48F9-8266-D055E1F8C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368" y="3955923"/>
            <a:ext cx="5029200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0064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BDCD0BD-13C4-4130-B826-17A9BDC518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1016" y="182880"/>
            <a:ext cx="9424416" cy="80467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9F9C8-D59B-41B8-9C2D-3FAE5368B4D5}"/>
              </a:ext>
            </a:extLst>
          </p:cNvPr>
          <p:cNvSpPr txBox="1"/>
          <p:nvPr/>
        </p:nvSpPr>
        <p:spPr>
          <a:xfrm>
            <a:off x="454152" y="987552"/>
            <a:ext cx="1128369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нравственно-патриотического воспитания в современном мире актуальна и сложна. Гражданско-патриотическое воспитание детей-дошкольников на основе реальных событий, воспоминаний, художественной и познавательной литературы, наглядных пособий и презентаций о временах Великой Отечественной войны. Чувство любви к Родине – это одно из самых сильных чувств. Принимая участие в этом проекте, очень важно донести до ребенка – чувство личной ответственности за свою Родину и ее будущее. Пробудить в детях любовь к родной земле, формируя такие черты характера, которые помогут стать достойным человеком и гражданином своей страны. Прошло 80 лет, как закончилась Великая Отечественная война. Но эта тема постоянно волнует сердца людей и наше поколение и будет актуальна во все времена. День Победы близок и понятен даже детям дошкольного возраста, потому что реализует достаточно простую идею, известную им по сказкам и произведениям – идею противостояния добра и зла и финальной победы добра.</a:t>
            </a:r>
          </a:p>
        </p:txBody>
      </p:sp>
    </p:spTree>
    <p:extLst>
      <p:ext uri="{BB962C8B-B14F-4D97-AF65-F5344CB8AC3E}">
        <p14:creationId xmlns:p14="http://schemas.microsoft.com/office/powerpoint/2010/main" val="1742969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B6239-ACB5-486C-A621-ED85996E8DFB}"/>
              </a:ext>
            </a:extLst>
          </p:cNvPr>
          <p:cNvSpPr txBox="1">
            <a:spLocks/>
          </p:cNvSpPr>
          <p:nvPr/>
        </p:nvSpPr>
        <p:spPr>
          <a:xfrm>
            <a:off x="1386840" y="292607"/>
            <a:ext cx="9144000" cy="7210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9C4301-0DB2-4085-ADB8-72DFCAFABC6A}"/>
              </a:ext>
            </a:extLst>
          </p:cNvPr>
          <p:cNvSpPr txBox="1"/>
          <p:nvPr/>
        </p:nvSpPr>
        <p:spPr>
          <a:xfrm>
            <a:off x="1135380" y="1174879"/>
            <a:ext cx="992124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 </a:t>
            </a:r>
            <a:r>
              <a:rPr lang="ru-RU" sz="2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младшего</a:t>
            </a:r>
            <a:r>
              <a:rPr lang="ru-RU" sz="2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дошкольного возраста элементарные знания о событиях и подвиге в Великую Отечественную войну. </a:t>
            </a:r>
          </a:p>
          <a:p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 </a:t>
            </a:r>
          </a:p>
          <a:p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ормировать </a:t>
            </a:r>
            <a:r>
              <a:rPr lang="ru-RU" sz="240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первоначальные</a:t>
            </a:r>
            <a:r>
              <a:rPr lang="ru-RU" sz="2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знания о Великой Отечественной войне, о празднике</a:t>
            </a:r>
            <a:r>
              <a:rPr lang="ru-RU" sz="240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День Победы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  <a:r>
              <a:rPr lang="ru-RU" sz="2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речь детей, воображение, мышление, обогащать словарный запас;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нравственно-патриотические чувства у детей через расширение общего кругозора. </a:t>
            </a:r>
          </a:p>
        </p:txBody>
      </p:sp>
    </p:spTree>
    <p:extLst>
      <p:ext uri="{BB962C8B-B14F-4D97-AF65-F5344CB8AC3E}">
        <p14:creationId xmlns:p14="http://schemas.microsoft.com/office/powerpoint/2010/main" val="799863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5B2E8D-05C6-4ECD-B6FA-359A9968E844}"/>
              </a:ext>
            </a:extLst>
          </p:cNvPr>
          <p:cNvSpPr txBox="1">
            <a:spLocks/>
          </p:cNvSpPr>
          <p:nvPr/>
        </p:nvSpPr>
        <p:spPr>
          <a:xfrm>
            <a:off x="1524000" y="357949"/>
            <a:ext cx="9144000" cy="78505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для детей: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BC59F8-FA28-43FC-8DE3-4BFA441459B2}"/>
              </a:ext>
            </a:extLst>
          </p:cNvPr>
          <p:cNvSpPr txBox="1"/>
          <p:nvPr/>
        </p:nvSpPr>
        <p:spPr>
          <a:xfrm>
            <a:off x="920496" y="1143000"/>
            <a:ext cx="1035100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132715" algn="l"/>
              </a:tabLs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материала по теме «День Победы», иллюстраций и альбомов военной техники, символов Победы;</a:t>
            </a:r>
            <a:endParaRPr lang="ru-RU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132715" algn="l"/>
              </a:tabLst>
            </a:pPr>
            <a:r>
              <a:rPr lang="ru-RU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сделать аппликации: «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Салют Победы</a:t>
            </a:r>
            <a:r>
              <a:rPr lang="ru-RU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«Символы Победы», «Каска военного»;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132715" algn="l"/>
              </a:tabLst>
            </a:pPr>
            <a:r>
              <a:rPr lang="ru-RU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поиграть в дидактические игры;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132715" algn="l"/>
              </a:tabLs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нарисовать георгиевскую ленту</a:t>
            </a:r>
            <a:r>
              <a:rPr lang="ru-RU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132715" algn="l"/>
              </a:tabLs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раскрасить раскраски;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132715" algn="l"/>
              </a:tabLs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сделать пластилиновые заплатки (военная техника-танк);</a:t>
            </a:r>
            <a:endParaRPr lang="ru-RU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132715" algn="l"/>
              </a:tabLst>
            </a:pPr>
            <a:r>
              <a:rPr lang="ru-RU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принять участие в беседе на тему: «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с праздником</a:t>
            </a:r>
            <a:r>
              <a:rPr lang="ru-RU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477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8A03D-77BF-4711-BD68-5843E98CDC20}"/>
              </a:ext>
            </a:extLst>
          </p:cNvPr>
          <p:cNvSpPr txBox="1">
            <a:spLocks/>
          </p:cNvSpPr>
          <p:nvPr/>
        </p:nvSpPr>
        <p:spPr>
          <a:xfrm>
            <a:off x="1524000" y="442437"/>
            <a:ext cx="9144000" cy="6302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для родителей: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F458D00-F038-4BAC-9884-274E73D77D0A}"/>
              </a:ext>
            </a:extLst>
          </p:cNvPr>
          <p:cNvSpPr txBox="1">
            <a:spLocks/>
          </p:cNvSpPr>
          <p:nvPr/>
        </p:nvSpPr>
        <p:spPr>
          <a:xfrm>
            <a:off x="1042416" y="1645920"/>
            <a:ext cx="10250424" cy="17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200660" algn="l"/>
              </a:tabLs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познакомиться с темой проекта «День Победы»;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200660" algn="l"/>
              </a:tabLs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условия для участия родителей в образовательном процессе ДОУ;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200660" algn="l"/>
              </a:tabLs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совместно с детьми сделать поделки;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200660" algn="l"/>
              </a:tabLs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принести военную технику, фотографии  участников ВОВ.</a:t>
            </a:r>
          </a:p>
        </p:txBody>
      </p:sp>
    </p:spTree>
    <p:extLst>
      <p:ext uri="{BB962C8B-B14F-4D97-AF65-F5344CB8AC3E}">
        <p14:creationId xmlns:p14="http://schemas.microsoft.com/office/powerpoint/2010/main" val="1735458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BDC9EDC-8E7F-4F81-BC78-A887E89E1A05}"/>
              </a:ext>
            </a:extLst>
          </p:cNvPr>
          <p:cNvSpPr txBox="1">
            <a:spLocks/>
          </p:cNvSpPr>
          <p:nvPr/>
        </p:nvSpPr>
        <p:spPr>
          <a:xfrm>
            <a:off x="1414272" y="254126"/>
            <a:ext cx="9144000" cy="730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AEF4C-20E0-459D-B670-3A14716795CD}"/>
              </a:ext>
            </a:extLst>
          </p:cNvPr>
          <p:cNvSpPr txBox="1"/>
          <p:nvPr/>
        </p:nvSpPr>
        <p:spPr>
          <a:xfrm>
            <a:off x="1414272" y="883502"/>
            <a:ext cx="96499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«Знакомство с праздником»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сообщить детям первоначальные сведения о Дне Победы.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C1D65C-4FE7-4FD1-8EAE-362DCA66B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47"/>
          <a:stretch/>
        </p:blipFill>
        <p:spPr>
          <a:xfrm>
            <a:off x="307087" y="1800714"/>
            <a:ext cx="4748784" cy="2892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B14960-CB5F-49EB-9532-E1A453FC1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068" y="3820294"/>
            <a:ext cx="5141975" cy="2892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71B918-8123-4074-A3F9-617535BFAA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00"/>
          <a:stretch/>
        </p:blipFill>
        <p:spPr>
          <a:xfrm>
            <a:off x="7208521" y="1800714"/>
            <a:ext cx="4700013" cy="3077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3115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B2095D-808E-49C6-A82A-5E4CD4080DC8}"/>
              </a:ext>
            </a:extLst>
          </p:cNvPr>
          <p:cNvSpPr txBox="1"/>
          <p:nvPr/>
        </p:nvSpPr>
        <p:spPr>
          <a:xfrm>
            <a:off x="1139952" y="380582"/>
            <a:ext cx="9649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детских работ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AAA52-E122-4E8C-9502-B2590DC19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293" y="1102497"/>
            <a:ext cx="9555414" cy="5374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293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F8EBDA-AE87-4603-AEC6-1C880F38E8BC}"/>
              </a:ext>
            </a:extLst>
          </p:cNvPr>
          <p:cNvSpPr txBox="1"/>
          <p:nvPr/>
        </p:nvSpPr>
        <p:spPr>
          <a:xfrm>
            <a:off x="1139952" y="380582"/>
            <a:ext cx="9649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макета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D27C2D-CE81-4137-A9BD-818104022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33"/>
          <a:stretch/>
        </p:blipFill>
        <p:spPr>
          <a:xfrm>
            <a:off x="1139952" y="1115568"/>
            <a:ext cx="3857625" cy="5504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4FD3BF-31F2-43D7-A075-5903047275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25" r="16375"/>
          <a:stretch/>
        </p:blipFill>
        <p:spPr>
          <a:xfrm>
            <a:off x="5221224" y="1266083"/>
            <a:ext cx="6327648" cy="5203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1195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622AEC-2914-41E9-A178-76F1134A9A68}"/>
              </a:ext>
            </a:extLst>
          </p:cNvPr>
          <p:cNvSpPr txBox="1"/>
          <p:nvPr/>
        </p:nvSpPr>
        <p:spPr>
          <a:xfrm>
            <a:off x="484632" y="64008"/>
            <a:ext cx="115214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Тематический материал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разрезные картинки «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Военная техника</a:t>
            </a:r>
            <a:r>
              <a:rPr lang="ru-RU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руги-вертушки «Символы Победы»: георгиевская лента, гвоздики, вечный огонь;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одборки тематических карточек, наглядный материал. «Военные профессии»;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кому нужно» (летчик, моряк, пограничник, танкист, военный врач)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5A7EF5-C87E-455C-8DB6-FFCB74FAC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2001964"/>
            <a:ext cx="8275320" cy="4654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33087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636</Words>
  <Application>Microsoft Office PowerPoint</Application>
  <PresentationFormat>Широкоэкранный</PresentationFormat>
  <Paragraphs>49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Тема Office</vt:lpstr>
      <vt:lpstr>Муниципальное автономное  дошкольное  образовательное учреждение «Детский сад № 22»  (МАДОУ «Детский сад № 22») Адрес: 624090,  Свердловская область,  г. Верхняя Пышма,  ул. Кривоусова,  20б.  Тел. 8(34368) 5-33-87; 5-55-44. ИНН/КПП 6606012887/668601001 E-mail: madoo_22@mail.ru Сайт: https://raduga22.tvoysadik.ru/</vt:lpstr>
      <vt:lpstr>Актуальность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 дошкольное  образовательное учреждение «Детский сад № 22»  (МАДОУ «Детский сад № 22») Адрес: 624090,  Свердловская область,  г. Верхняя Пышма,  ул. Кривоусова,  20б.  Тел. 8(34368) 5-33-87; 5-55-44. ИНН/КПП 6606012887/668601001 E-mail: madoo_22@mail.ru Сайт: https://raduga22.tvoysadik.ru/</dc:title>
  <dc:creator>Kirill</dc:creator>
  <cp:lastModifiedBy>Kirill</cp:lastModifiedBy>
  <cp:revision>2</cp:revision>
  <dcterms:created xsi:type="dcterms:W3CDTF">2025-05-14T04:53:19Z</dcterms:created>
  <dcterms:modified xsi:type="dcterms:W3CDTF">2025-05-15T17:52:40Z</dcterms:modified>
</cp:coreProperties>
</file>