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0" r:id="rId4"/>
    <p:sldId id="263" r:id="rId5"/>
    <p:sldId id="264" r:id="rId6"/>
    <p:sldId id="262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42;&#1080;&#1076;&#1077;&#1086;%20WhatsApp%202025-11-04%20&#1074;%2009.41.06_f3a1da5c.mp4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36096" y="4607802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Презентацию выполнила </a:t>
            </a:r>
            <a:r>
              <a:rPr lang="ru-RU" b="1" dirty="0" err="1" smtClean="0"/>
              <a:t>Баймурзина</a:t>
            </a:r>
            <a:r>
              <a:rPr lang="ru-RU" b="1" dirty="0" smtClean="0"/>
              <a:t> Софья</a:t>
            </a:r>
          </a:p>
          <a:p>
            <a:r>
              <a:rPr lang="ru-RU" b="1" dirty="0" smtClean="0"/>
              <a:t>3 года</a:t>
            </a:r>
          </a:p>
          <a:p>
            <a:r>
              <a:rPr lang="ru-RU" b="1" dirty="0" smtClean="0"/>
              <a:t>Детский сад №22</a:t>
            </a:r>
          </a:p>
          <a:p>
            <a:r>
              <a:rPr lang="ru-RU" b="1" dirty="0" smtClean="0"/>
              <a:t>Группа «Земляничка»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2449938"/>
            <a:ext cx="9145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БЛИНЫ – РУССКОЕ КУШАНЬЕ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584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>
            <a:normAutofit/>
          </a:bodyPr>
          <a:lstStyle/>
          <a:p>
            <a:r>
              <a:rPr lang="ru-RU" sz="6600" dirty="0" smtClean="0"/>
              <a:t>Блины</a:t>
            </a:r>
            <a:endParaRPr lang="ru-RU" sz="6600" dirty="0"/>
          </a:p>
        </p:txBody>
      </p:sp>
      <p:pic>
        <p:nvPicPr>
          <p:cNvPr id="10243" name="Picture 3" descr="C:\Таня Бакшеева\bliny-istoriya-proiskhozhdeni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924944"/>
            <a:ext cx="6096000" cy="3429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i="1" dirty="0" smtClean="0"/>
              <a:t>Блины́ — кулинарное изделие, приготавливаемое жареньем (иногда выпеканием) жидкого теста, выливаемого на раскалённую сковороду; обычно имеют круглую форму. Блины подаются с разными закусками, а тонкие блины — иногда с начинкой, заворачиваемой в них. </a:t>
            </a:r>
            <a:endParaRPr lang="ru-RU" sz="3600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Рецепт классических блинов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000" b="1" dirty="0" smtClean="0"/>
              <a:t>Ингредиенты: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100 г. муки (высшего сорта или </a:t>
            </a:r>
            <a:r>
              <a:rPr lang="ru-RU" sz="3000" dirty="0" err="1" smtClean="0"/>
              <a:t>цельнозерновой</a:t>
            </a:r>
            <a:r>
              <a:rPr lang="ru-RU" sz="3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щепотка соли 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1 яйцо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300 мл. молока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15 г. растопленного сливочного масла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Растительное масло для жарки</a:t>
            </a:r>
          </a:p>
          <a:p>
            <a:pPr>
              <a:buFont typeface="Wingdings" pitchFamily="2" charset="2"/>
              <a:buChar char="Ø"/>
            </a:pPr>
            <a:r>
              <a:rPr lang="ru-RU" sz="3000" dirty="0" smtClean="0"/>
              <a:t>Сливочное масло для пропитки готовых блинов</a:t>
            </a:r>
          </a:p>
          <a:p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Способ приготовления: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ШАГ 1</a:t>
            </a:r>
          </a:p>
          <a:p>
            <a:pPr>
              <a:buNone/>
            </a:pPr>
            <a:r>
              <a:rPr lang="ru-RU" dirty="0" smtClean="0"/>
              <a:t>      Добавьте яйцо в молоко и постепенно вмешивайте муку, взбивая до получения гладкого жидкого теста, затем вмешайте масло и соль. Для лучшего результата накройте влажной тканью и дайте постоять 2 часа.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ШАГ 2</a:t>
            </a:r>
          </a:p>
          <a:p>
            <a:pPr>
              <a:buNone/>
            </a:pPr>
            <a:r>
              <a:rPr lang="ru-RU" dirty="0" smtClean="0"/>
              <a:t>     Нагрейте сковороду с </a:t>
            </a:r>
            <a:r>
              <a:rPr lang="ru-RU" dirty="0" err="1" smtClean="0"/>
              <a:t>антипригарным</a:t>
            </a:r>
            <a:r>
              <a:rPr lang="ru-RU" dirty="0" smtClean="0"/>
              <a:t> покрытием и добавьте 1 ч. л. растительного масла. Вылейте полный маленький половник теста, вращайте сковороду, чтобы тесто растеклось по дну тонким слоем.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ШАГ 3</a:t>
            </a:r>
          </a:p>
          <a:p>
            <a:pPr>
              <a:buNone/>
            </a:pPr>
            <a:r>
              <a:rPr lang="ru-RU" dirty="0" smtClean="0"/>
              <a:t>      Когда на поверхности образуются пузырьки или когда первая сторона подрумянится, переверните блинчик и поджарьте с другой стороны. Переложите готовый блин на тарелку и смажьте растительным маслом сверху, чтобы он не подсох при остывании. Повторите процесс с оставшимся тестом. Держите испеченные блинчики в немного прогретой духовке, пока готовите остальные.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Видео WhatsApp 2025-11-04 в 09.41.06_f3a1da5c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5576" y="0"/>
            <a:ext cx="7776864" cy="6577475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10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mak.by/uploads/posts/2014-03/skinali_texture_h_234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237</Words>
  <Application>Microsoft Office PowerPoint</Application>
  <PresentationFormat>Экран (4:3)</PresentationFormat>
  <Paragraphs>24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Блины</vt:lpstr>
      <vt:lpstr>Слайд 3</vt:lpstr>
      <vt:lpstr>Рецепт классических блинов</vt:lpstr>
      <vt:lpstr>Слайд 5</vt:lpstr>
      <vt:lpstr>Слайд 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Блины</dc:title>
  <dc:creator>Dasha</dc:creator>
  <cp:lastModifiedBy>Д.с 2017-2</cp:lastModifiedBy>
  <cp:revision>10</cp:revision>
  <dcterms:created xsi:type="dcterms:W3CDTF">2015-09-22T03:56:36Z</dcterms:created>
  <dcterms:modified xsi:type="dcterms:W3CDTF">2025-11-05T09:01:48Z</dcterms:modified>
</cp:coreProperties>
</file>