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Современный терроризм, его характерные черты и 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65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658652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>   Росту </a:t>
            </a:r>
            <a:r>
              <a:rPr lang="ru-RU" sz="2200" b="1" dirty="0"/>
              <a:t>социальных ЧС в современных условиях способствуют: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- низкий уровень жизни, отсутствие жизненных перспектив у значительной части населения, обострение социального неравенства;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- несовершенство системы государственной власти и организации гражданского общества, возрастание политической активности населения;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- обострение межнациональных и религиозных противоречий, тенденции к национальному сепаратизму, усиление</a:t>
            </a:r>
            <a:br>
              <a:rPr lang="ru-RU" sz="2200" dirty="0"/>
            </a:br>
            <a:r>
              <a:rPr lang="ru-RU" sz="2200" dirty="0" smtClean="0"/>
              <a:t>международного </a:t>
            </a:r>
            <a:r>
              <a:rPr lang="ru-RU" sz="2200" dirty="0"/>
              <a:t>национализма и религиозного экстремизма;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- кризис идеологии, размывание духовных и морально-нравственных ценностей.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68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Терроризм</a:t>
            </a:r>
            <a:r>
              <a:rPr lang="ru-RU" dirty="0"/>
              <a:t> – опаснейшее явление современности, угрожающее стать одним из главных препятствий на пути решения общечеловеческих и государственных задач в XXI веке.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6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цели террористических акций: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dirty="0"/>
              <a:t>дестабилизация государственной власти; </a:t>
            </a:r>
            <a:br>
              <a:rPr lang="ru-RU" dirty="0"/>
            </a:br>
            <a:r>
              <a:rPr lang="ru-RU" dirty="0"/>
              <a:t>— вымогательство; </a:t>
            </a:r>
            <a:br>
              <a:rPr lang="ru-RU" dirty="0"/>
            </a:br>
            <a:r>
              <a:rPr lang="ru-RU" dirty="0"/>
              <a:t>— нанесение экономического ущерба; </a:t>
            </a:r>
            <a:br>
              <a:rPr lang="ru-RU" dirty="0"/>
            </a:br>
            <a:r>
              <a:rPr lang="ru-RU" dirty="0"/>
              <a:t>— устранение соперников; </a:t>
            </a:r>
            <a:br>
              <a:rPr lang="ru-RU" dirty="0"/>
            </a:br>
            <a:r>
              <a:rPr lang="ru-RU" dirty="0"/>
              <a:t>— религиозный фанатизм.</a:t>
            </a:r>
          </a:p>
        </p:txBody>
      </p:sp>
    </p:spTree>
    <p:extLst>
      <p:ext uri="{BB962C8B-B14F-4D97-AF65-F5344CB8AC3E}">
        <p14:creationId xmlns:p14="http://schemas.microsoft.com/office/powerpoint/2010/main" val="217009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Особенностями современного терроризма </a:t>
            </a:r>
            <a:r>
              <a:rPr lang="ru-RU" sz="2400" b="1" dirty="0" smtClean="0"/>
              <a:t>       являются</a:t>
            </a:r>
            <a:r>
              <a:rPr lang="ru-RU" sz="2400" b="1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- его широкий размах и часто международный характер – наличие взаимодействия с международными террористическими центрами и организациями;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- наличие жёсткой организованной структуры и строгой конспирации;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- хорошее техническое оснащение, возрастание уровня вооружённости террористов; усиление разрушительного </a:t>
            </a:r>
            <a:r>
              <a:rPr lang="ru-RU" sz="2400" dirty="0" smtClean="0"/>
              <a:t>потенциала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045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Важной предпосылкой возникновения и усиления терроризма являются экономические факторы. Ущемление интересов средних и некоторых других слоев населения создает политическую нестабильность, которая проявляется в виде забастовок, пикетирования, перекрытия транспортных магистралей. Безработица молодежи объединяет ее в группы, причем для некоторых молодых людей участие в делах группы становится основной формой деятельности.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0339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Причины </a:t>
            </a:r>
            <a:r>
              <a:rPr lang="ru-RU" sz="2700" b="1" dirty="0"/>
              <a:t>обращения к террористической деятельности </a:t>
            </a:r>
            <a:r>
              <a:rPr lang="ru-RU" sz="2700" b="1" dirty="0" smtClean="0"/>
              <a:t>:</a:t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200" dirty="0"/>
              <a:t>    • отклонения психопатологического характера (часть террористов – это люди с психическими нарушениями);</a:t>
            </a:r>
            <a:br>
              <a:rPr lang="ru-RU" sz="2200" dirty="0"/>
            </a:br>
            <a:r>
              <a:rPr lang="ru-RU" sz="2200" dirty="0"/>
              <a:t>    • мотивы самоутверждения, молодежной романтики и героики, придания своей деятельности особой значимости;</a:t>
            </a:r>
            <a:br>
              <a:rPr lang="ru-RU" sz="2200" dirty="0"/>
            </a:br>
            <a:r>
              <a:rPr lang="ru-RU" sz="2200" dirty="0"/>
              <a:t>    • стремление преодолеть отчуждение, обезличивание, стандартизацию;</a:t>
            </a:r>
            <a:br>
              <a:rPr lang="ru-RU" sz="2200" dirty="0"/>
            </a:br>
            <a:r>
              <a:rPr lang="ru-RU" sz="2200" dirty="0"/>
              <a:t>    • корыстные мотивы, которые могут вытеснять идейные или тесно переплетаться с ними;</a:t>
            </a:r>
            <a:br>
              <a:rPr lang="ru-RU" sz="2200" dirty="0"/>
            </a:br>
            <a:r>
              <a:rPr lang="ru-RU" sz="2200" dirty="0"/>
              <a:t>    • стойкое убеждение в обладании естественной, высшей, окончательной истиной, уникальным рецептом спасения своего народа или даже всего человечества (идейный абсолютизм).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2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Терроризм можно победить лишь общими усилиями стран, желающих и способных с ним бороться.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154155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126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Горизонт</vt:lpstr>
      <vt:lpstr>Современный терроризм, его характерные черты и особенности</vt:lpstr>
      <vt:lpstr>   Росту социальных ЧС в современных условиях способствуют:  - низкий уровень жизни, отсутствие жизненных перспектив у значительной части населения, обострение социального неравенства;  - несовершенство системы государственной власти и организации гражданского общества, возрастание политической активности населения;  - обострение межнациональных и религиозных противоречий, тенденции к национальному сепаратизму, усиление международного национализма и религиозного экстремизма;  - кризис идеологии, размывание духовных и морально-нравственных ценностей.  </vt:lpstr>
      <vt:lpstr>Терроризм – опаснейшее явление современности, угрожающее стать одним из главных препятствий на пути решения общечеловеческих и государственных задач в XXI веке. </vt:lpstr>
      <vt:lpstr>Основные цели террористических акций:   — дестабилизация государственной власти;  — вымогательство;  — нанесение экономического ущерба;  — устранение соперников;  — религиозный фанатизм.</vt:lpstr>
      <vt:lpstr>Особенностями современного терроризма        являются:   - его широкий размах и часто международный характер – наличие взаимодействия с международными террористическими центрами и организациями;   - наличие жёсткой организованной структуры и строгой конспирации;   - хорошее техническое оснащение, возрастание уровня вооружённости террористов; усиление разрушительного потенциала </vt:lpstr>
      <vt:lpstr>Важной предпосылкой возникновения и усиления терроризма являются экономические факторы. Ущемление интересов средних и некоторых других слоев населения создает политическую нестабильность, которая проявляется в виде забастовок, пикетирования, перекрытия транспортных магистралей. Безработица молодежи объединяет ее в группы, причем для некоторых молодых людей участие в делах группы становится основной формой деятельности. </vt:lpstr>
      <vt:lpstr>Причины обращения к террористической деятельности :      • отклонения психопатологического характера (часть террористов – это люди с психическими нарушениями);     • мотивы самоутверждения, молодежной романтики и героики, придания своей деятельности особой значимости;     • стремление преодолеть отчуждение, обезличивание, стандартизацию;     • корыстные мотивы, которые могут вытеснять идейные или тесно переплетаться с ними;     • стойкое убеждение в обладании естественной, высшей, окончательной истиной, уникальным рецептом спасения своего народа или даже всего человечества (идейный абсолютизм). </vt:lpstr>
      <vt:lpstr>Терроризм можно победить лишь общими усилиями стран, желающих и способных с ним бороться.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терроризм, его характерные черты и особенности</dc:title>
  <dc:creator>user</dc:creator>
  <cp:lastModifiedBy>user</cp:lastModifiedBy>
  <cp:revision>2</cp:revision>
  <dcterms:created xsi:type="dcterms:W3CDTF">2014-09-20T10:50:41Z</dcterms:created>
  <dcterms:modified xsi:type="dcterms:W3CDTF">2014-12-07T11:30:04Z</dcterms:modified>
</cp:coreProperties>
</file>