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sldIdLst>
    <p:sldId id="276" r:id="rId6"/>
    <p:sldId id="257" r:id="rId7"/>
    <p:sldId id="260" r:id="rId8"/>
    <p:sldId id="261" r:id="rId9"/>
    <p:sldId id="277" r:id="rId10"/>
    <p:sldId id="262" r:id="rId11"/>
    <p:sldId id="263" r:id="rId12"/>
    <p:sldId id="278" r:id="rId13"/>
    <p:sldId id="264" r:id="rId14"/>
    <p:sldId id="266" r:id="rId15"/>
    <p:sldId id="268" r:id="rId16"/>
    <p:sldId id="271" r:id="rId17"/>
    <p:sldId id="270" r:id="rId18"/>
    <p:sldId id="27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7" r:id="rId52"/>
    <p:sldId id="318" r:id="rId53"/>
    <p:sldId id="319" r:id="rId54"/>
    <p:sldId id="320" r:id="rId55"/>
    <p:sldId id="279" r:id="rId56"/>
    <p:sldId id="274" r:id="rId57"/>
    <p:sldId id="275" r:id="rId58"/>
    <p:sldId id="282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79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7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75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43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73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63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5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5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37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40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76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59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11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4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6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51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6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0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84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67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7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70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33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78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96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96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11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0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23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65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13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35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47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73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36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85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8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83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590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7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444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750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905-B4F3-4B1C-A560-E035319013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B0A-2178-40D9-96D0-D28D9D2E810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5CF00A3-BD41-4678-AEC8-30662DE5C633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E4623D3-9BBF-4917-AEBC-9D4D7807DC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B3905-B4F3-4B1C-A560-E035319013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5B0A-2178-40D9-96D0-D28D9D2E8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0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B3905-B4F3-4B1C-A560-E035319013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5B0A-2178-40D9-96D0-D28D9D2E8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1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B3905-B4F3-4B1C-A560-E035319013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5B0A-2178-40D9-96D0-D28D9D2E8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B3905-B4F3-4B1C-A560-E035319013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21.11.2024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5B0A-2178-40D9-96D0-D28D9D2E8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1.wdp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NULL"/><Relationship Id="rId7" Type="http://schemas.openxmlformats.org/officeDocument/2006/relationships/image" Target="../media/image116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9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«Взаимодействие педагогов ДОУ через проектную деятельность с родителями  и специалистами».</a:t>
            </a:r>
            <a:endParaRPr lang="ru-RU" sz="44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«Яблоко в сказке».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1\Desktop\Проект Яблоко\IMG-20241115-WA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628800"/>
            <a:ext cx="2915816" cy="2849561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C:\Users\1\Desktop\IMG-20241118-WA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052736"/>
            <a:ext cx="2304256" cy="2605519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4" name="Picture 2" descr="C:\Users\1\Desktop\IMG-20241120-WA0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933056"/>
            <a:ext cx="2360127" cy="2053629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 descr="C:\Users\1\Desktop\IMG-20241120-WA00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556792"/>
            <a:ext cx="3024336" cy="3005167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727" y="857250"/>
            <a:ext cx="9144793" cy="52445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t="11802" r="13736" b="11899"/>
          <a:stretch/>
        </p:blipFill>
        <p:spPr>
          <a:xfrm rot="21373221">
            <a:off x="20193" y="916845"/>
            <a:ext cx="1896800" cy="2688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59356" y="92120"/>
            <a:ext cx="7768241" cy="7439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рецептов с яблоками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9809" r="14635" b="22693"/>
          <a:stretch/>
        </p:blipFill>
        <p:spPr>
          <a:xfrm>
            <a:off x="2128788" y="1558711"/>
            <a:ext cx="2314690" cy="291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" b="3797"/>
          <a:stretch/>
        </p:blipFill>
        <p:spPr>
          <a:xfrm rot="335985">
            <a:off x="7026738" y="795659"/>
            <a:ext cx="1986377" cy="2637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903">
            <a:off x="304685" y="3368422"/>
            <a:ext cx="2083719" cy="2718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244">
            <a:off x="6438525" y="3330266"/>
            <a:ext cx="2178179" cy="292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77" y="1558711"/>
            <a:ext cx="2262946" cy="3173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814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806731"/>
            <a:ext cx="9144793" cy="5244539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94929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«Кулинарная книга»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/>
          <a:stretch/>
        </p:blipFill>
        <p:spPr>
          <a:xfrm>
            <a:off x="3100992" y="1812834"/>
            <a:ext cx="2585999" cy="2901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0" b="6868"/>
          <a:stretch/>
        </p:blipFill>
        <p:spPr>
          <a:xfrm>
            <a:off x="5580112" y="1152877"/>
            <a:ext cx="3384538" cy="2668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6" b="21818"/>
          <a:stretch/>
        </p:blipFill>
        <p:spPr>
          <a:xfrm>
            <a:off x="53751" y="1172562"/>
            <a:ext cx="3313630" cy="2630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2"/>
          <a:stretch/>
        </p:blipFill>
        <p:spPr>
          <a:xfrm>
            <a:off x="427019" y="3930332"/>
            <a:ext cx="2567094" cy="2866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8283"/>
          <a:stretch/>
        </p:blipFill>
        <p:spPr>
          <a:xfrm>
            <a:off x="5717172" y="3795675"/>
            <a:ext cx="2803447" cy="306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128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6211"/>
            <a:ext cx="9144793" cy="524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26667" r="12871"/>
          <a:stretch/>
        </p:blipFill>
        <p:spPr>
          <a:xfrm>
            <a:off x="6751427" y="670317"/>
            <a:ext cx="2210357" cy="296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18788" r="17176" b="7475"/>
          <a:stretch/>
        </p:blipFill>
        <p:spPr>
          <a:xfrm rot="21375616">
            <a:off x="555361" y="767062"/>
            <a:ext cx="2126062" cy="306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596" y="66433"/>
            <a:ext cx="8229600" cy="634559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 по маминым рецептам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22790" r="23633"/>
          <a:stretch/>
        </p:blipFill>
        <p:spPr>
          <a:xfrm>
            <a:off x="2690994" y="3555064"/>
            <a:ext cx="2539971" cy="330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0" b="16162"/>
          <a:stretch/>
        </p:blipFill>
        <p:spPr>
          <a:xfrm>
            <a:off x="183006" y="3800158"/>
            <a:ext cx="2233399" cy="2937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/>
          <a:stretch/>
        </p:blipFill>
        <p:spPr>
          <a:xfrm>
            <a:off x="5672231" y="3700273"/>
            <a:ext cx="2685752" cy="301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0" b="6868"/>
          <a:stretch/>
        </p:blipFill>
        <p:spPr>
          <a:xfrm>
            <a:off x="3220455" y="1283649"/>
            <a:ext cx="3191798" cy="2516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55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806731"/>
            <a:ext cx="9144793" cy="52445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-272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сказки «Яблонька»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836" y="1124744"/>
            <a:ext cx="2275699" cy="3313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38" y="1124744"/>
            <a:ext cx="2581290" cy="374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" y="1042471"/>
            <a:ext cx="2555776" cy="347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5872"/>
            <a:ext cx="2275410" cy="330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41" y="3575871"/>
            <a:ext cx="2366763" cy="328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9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676456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2" y="-1142999"/>
            <a:ext cx="6857999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9991" r="7338"/>
          <a:stretch>
            <a:fillRect/>
          </a:stretch>
        </p:blipFill>
        <p:spPr bwMode="auto">
          <a:xfrm>
            <a:off x="539552" y="144463"/>
            <a:ext cx="4464496" cy="249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13890" b="14207"/>
          <a:stretch>
            <a:fillRect/>
          </a:stretch>
        </p:blipFill>
        <p:spPr bwMode="auto">
          <a:xfrm>
            <a:off x="5076503" y="332656"/>
            <a:ext cx="4067497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8718" r="8575"/>
          <a:stretch>
            <a:fillRect/>
          </a:stretch>
        </p:blipFill>
        <p:spPr bwMode="auto">
          <a:xfrm>
            <a:off x="0" y="404663"/>
            <a:ext cx="9144000" cy="60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200800" cy="68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это специально организованный воспитателем и самостоятельно   выполняемый воспитанниками комплекс действий, направленных на разрешение проблемной ситуации и завершающихся созданием творческого продукта.</a:t>
            </a:r>
          </a:p>
          <a:p>
            <a:pPr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Этот метод предполагает сотрудничество, в которое вовлекаются дети, педагоги и родители воспитанников.</a:t>
            </a:r>
          </a:p>
          <a:p>
            <a:pPr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«Взаимодействие»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это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универсальная форма движения, развития, определяет существование и структурную организацию любой материальной системы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«Сотрудничество»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усиливается понятием «взаимодействие» как категорией, отражающей процессы воздействия объектов друг на друга, взаимную обусловленность и порождение одним объектом другого.</a:t>
            </a: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081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-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829" y="0"/>
            <a:ext cx="62005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9365" r="8575"/>
          <a:stretch>
            <a:fillRect/>
          </a:stretch>
        </p:blipFill>
        <p:spPr bwMode="auto">
          <a:xfrm>
            <a:off x="-1016" y="332656"/>
            <a:ext cx="914501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0011" r="9221"/>
          <a:stretch>
            <a:fillRect/>
          </a:stretch>
        </p:blipFill>
        <p:spPr bwMode="auto">
          <a:xfrm>
            <a:off x="0" y="476672"/>
            <a:ext cx="90010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21077" b="24001"/>
          <a:stretch>
            <a:fillRect/>
          </a:stretch>
        </p:blipFill>
        <p:spPr bwMode="auto">
          <a:xfrm>
            <a:off x="1403649" y="0"/>
            <a:ext cx="6552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04196" y="-892028"/>
            <a:ext cx="6484007" cy="864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9365" r="9221"/>
          <a:stretch>
            <a:fillRect/>
          </a:stretch>
        </p:blipFill>
        <p:spPr bwMode="auto">
          <a:xfrm>
            <a:off x="70992" y="548680"/>
            <a:ext cx="907300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9365" r="9221"/>
          <a:stretch>
            <a:fillRect/>
          </a:stretch>
        </p:blipFill>
        <p:spPr bwMode="auto">
          <a:xfrm>
            <a:off x="0" y="548680"/>
            <a:ext cx="907300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9365" r="9221"/>
          <a:stretch>
            <a:fillRect/>
          </a:stretch>
        </p:blipFill>
        <p:spPr bwMode="auto">
          <a:xfrm>
            <a:off x="70992" y="404664"/>
            <a:ext cx="907300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9365" r="9867"/>
          <a:stretch>
            <a:fillRect/>
          </a:stretch>
        </p:blipFill>
        <p:spPr bwMode="auto">
          <a:xfrm>
            <a:off x="0" y="548680"/>
            <a:ext cx="9001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9365" r="8575"/>
          <a:stretch>
            <a:fillRect/>
          </a:stretch>
        </p:blipFill>
        <p:spPr bwMode="auto">
          <a:xfrm>
            <a:off x="0" y="620688"/>
            <a:ext cx="914501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400" dirty="0" smtClean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Роль родителей в проектной деятельности дошкольников:</a:t>
            </a:r>
            <a:endParaRPr lang="ru-RU" sz="4400" dirty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1.Мотивационная поддержка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(показать собственную заинтересованность к теме реализуемого проекта);</a:t>
            </a: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2.Организационная поддержка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(сопровождение детей в музей, библиотеку и т. д. );</a:t>
            </a: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3.Техническая поддержка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(фото – и видеосъемка, монтаж материалов, составление презентаций);</a:t>
            </a: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4.Информационная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поддержка(родители выступают источником информации для ребёнка, помощником в поиске нужной информации).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466016" cy="59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3490" y="404664"/>
            <a:ext cx="459051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9365" r="8575"/>
          <a:stretch>
            <a:fillRect/>
          </a:stretch>
        </p:blipFill>
        <p:spPr bwMode="auto">
          <a:xfrm>
            <a:off x="1043608" y="0"/>
            <a:ext cx="8100392" cy="455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9361" r="9225"/>
          <a:stretch>
            <a:fillRect/>
          </a:stretch>
        </p:blipFill>
        <p:spPr bwMode="auto">
          <a:xfrm>
            <a:off x="0" y="2407196"/>
            <a:ext cx="7851109" cy="445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9365" r="9221"/>
          <a:stretch>
            <a:fillRect/>
          </a:stretch>
        </p:blipFill>
        <p:spPr bwMode="auto">
          <a:xfrm>
            <a:off x="0" y="908720"/>
            <a:ext cx="907300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t="14616" b="16893"/>
          <a:stretch>
            <a:fillRect/>
          </a:stretch>
        </p:blipFill>
        <p:spPr bwMode="auto">
          <a:xfrm>
            <a:off x="2051720" y="19063"/>
            <a:ext cx="4608512" cy="683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8718" r="9221"/>
          <a:stretch>
            <a:fillRect/>
          </a:stretch>
        </p:blipFill>
        <p:spPr bwMode="auto">
          <a:xfrm>
            <a:off x="0" y="620688"/>
            <a:ext cx="914501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8718" r="8575"/>
          <a:stretch>
            <a:fillRect/>
          </a:stretch>
        </p:blipFill>
        <p:spPr bwMode="auto">
          <a:xfrm>
            <a:off x="0" y="764704"/>
            <a:ext cx="921702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9365" r="9221"/>
          <a:stretch>
            <a:fillRect/>
          </a:stretch>
        </p:blipFill>
        <p:spPr bwMode="auto">
          <a:xfrm>
            <a:off x="0" y="548680"/>
            <a:ext cx="907300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8718" r="8575"/>
          <a:stretch>
            <a:fillRect/>
          </a:stretch>
        </p:blipFill>
        <p:spPr bwMode="auto">
          <a:xfrm>
            <a:off x="0" y="692696"/>
            <a:ext cx="921702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1495" t="5757" r="19443" b="22537"/>
          <a:stretch>
            <a:fillRect/>
          </a:stretch>
        </p:blipFill>
        <p:spPr bwMode="auto">
          <a:xfrm>
            <a:off x="143000" y="692696"/>
            <a:ext cx="9001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637" t="6781" r="23696" b="22537"/>
          <a:stretch>
            <a:fillRect/>
          </a:stretch>
        </p:blipFill>
        <p:spPr bwMode="auto">
          <a:xfrm>
            <a:off x="179512" y="188640"/>
            <a:ext cx="451458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4097" t="8830" r="30071" b="21513"/>
          <a:stretch>
            <a:fillRect/>
          </a:stretch>
        </p:blipFill>
        <p:spPr bwMode="auto">
          <a:xfrm>
            <a:off x="4829874" y="188640"/>
            <a:ext cx="431412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39034" r="137" b="17969"/>
          <a:stretch>
            <a:fillRect/>
          </a:stretch>
        </p:blipFill>
        <p:spPr bwMode="auto">
          <a:xfrm>
            <a:off x="395536" y="3329603"/>
            <a:ext cx="3779911" cy="352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t="38562" b="17969"/>
          <a:stretch>
            <a:fillRect/>
          </a:stretch>
        </p:blipFill>
        <p:spPr bwMode="auto">
          <a:xfrm>
            <a:off x="4860032" y="3284984"/>
            <a:ext cx="3563441" cy="335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31459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«Все любят цирк»;</a:t>
            </a:r>
          </a:p>
          <a:p>
            <a:pPr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П. П. Бажов «Малахитовая шкатулка»;</a:t>
            </a:r>
          </a:p>
          <a:p>
            <a:pPr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4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«Яблоко  - на кухне, в саду и в сказке».</a:t>
            </a:r>
            <a:endParaRPr lang="ru-RU" sz="44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33840" b="21746"/>
          <a:stretch>
            <a:fillRect/>
          </a:stretch>
        </p:blipFill>
        <p:spPr bwMode="auto">
          <a:xfrm>
            <a:off x="755576" y="0"/>
            <a:ext cx="7029450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0688" b="38283"/>
          <a:stretch>
            <a:fillRect/>
          </a:stretch>
        </p:blipFill>
        <p:spPr bwMode="auto">
          <a:xfrm>
            <a:off x="467544" y="188640"/>
            <a:ext cx="279876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2910" t="5750" r="25589" b="23568"/>
          <a:stretch>
            <a:fillRect/>
          </a:stretch>
        </p:blipFill>
        <p:spPr bwMode="auto">
          <a:xfrm>
            <a:off x="1835697" y="3393688"/>
            <a:ext cx="5472608" cy="34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5745" t="11897" r="29368" b="18446"/>
          <a:stretch>
            <a:fillRect/>
          </a:stretch>
        </p:blipFill>
        <p:spPr bwMode="auto">
          <a:xfrm>
            <a:off x="4211960" y="0"/>
            <a:ext cx="462757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8718" r="9221"/>
          <a:stretch>
            <a:fillRect/>
          </a:stretch>
        </p:blipFill>
        <p:spPr bwMode="auto">
          <a:xfrm>
            <a:off x="-1016" y="692696"/>
            <a:ext cx="914501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9365" r="8575"/>
          <a:stretch>
            <a:fillRect/>
          </a:stretch>
        </p:blipFill>
        <p:spPr bwMode="auto">
          <a:xfrm>
            <a:off x="0" y="620688"/>
            <a:ext cx="914501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8718" r="8575"/>
          <a:stretch>
            <a:fillRect/>
          </a:stretch>
        </p:blipFill>
        <p:spPr bwMode="auto">
          <a:xfrm>
            <a:off x="0" y="620688"/>
            <a:ext cx="921702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8718" r="9221"/>
          <a:stretch>
            <a:fillRect/>
          </a:stretch>
        </p:blipFill>
        <p:spPr bwMode="auto">
          <a:xfrm>
            <a:off x="0" y="620688"/>
            <a:ext cx="914501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8718" r="8575"/>
          <a:stretch>
            <a:fillRect/>
          </a:stretch>
        </p:blipFill>
        <p:spPr bwMode="auto">
          <a:xfrm>
            <a:off x="0" y="692696"/>
            <a:ext cx="921702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41077"/>
            <a:ext cx="5112568" cy="5713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Проекты логопеда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5" y="836712"/>
            <a:ext cx="2025400" cy="1973755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46" y="1682548"/>
            <a:ext cx="3005137" cy="2255837"/>
          </a:xfrm>
          <a:prstGeom prst="rect">
            <a:avLst/>
          </a:prstGeom>
          <a:noFill/>
          <a:ln w="444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425655" cy="451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60" y="3140968"/>
            <a:ext cx="11334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46" y="836712"/>
            <a:ext cx="2808313" cy="50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814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5" y="2539900"/>
            <a:ext cx="8229600" cy="817089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«Малахитовая шкатулка»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496009" cy="2415756"/>
          </a:xfrm>
          <a:prstGeom prst="rect">
            <a:avLst/>
          </a:prstGeom>
          <a:noFill/>
          <a:ln w="412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5" descr="C:\Users\user\Downloads\WhatsApp Image 2024-02-05 at 17.15.08.jpe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212976"/>
            <a:ext cx="3456384" cy="2520280"/>
          </a:xfrm>
          <a:prstGeom prst="rect">
            <a:avLst/>
          </a:prstGeom>
          <a:noFill/>
          <a:ln w="41275" cmpd="sng">
            <a:solidFill>
              <a:srgbClr val="00B050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25815" y="-205135"/>
            <a:ext cx="2351260" cy="3138810"/>
          </a:xfrm>
          <a:prstGeom prst="rect">
            <a:avLst/>
          </a:prstGeom>
          <a:noFill/>
          <a:ln w="412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 descr="C:\Users\user\Desktop\гмо\фотогмо\IMG_20231205_102624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98" y="3247276"/>
            <a:ext cx="3793294" cy="2544156"/>
          </a:xfrm>
          <a:prstGeom prst="rect">
            <a:avLst/>
          </a:prstGeom>
          <a:noFill/>
          <a:ln w="44450" cmpd="sng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225074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«Яблоко»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5"/>
            <a:ext cx="2952328" cy="2779984"/>
          </a:xfrm>
          <a:prstGeom prst="rect">
            <a:avLst/>
          </a:prstGeom>
          <a:noFill/>
          <a:ln w="412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02" y="1035474"/>
            <a:ext cx="2595352" cy="196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195" y="3212976"/>
            <a:ext cx="195916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245" y="188640"/>
            <a:ext cx="350915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12976"/>
            <a:ext cx="2031051" cy="268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722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2 младшая группа «Буратино».</a:t>
            </a:r>
            <a:endParaRPr lang="ru-RU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Проект Яблоко\IMG-20241026-WA0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73016"/>
            <a:ext cx="2808312" cy="2451918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C:\Users\1\Desktop\Проект Яблоко\IMG-20241026-WA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836712"/>
            <a:ext cx="3131840" cy="2448272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C:\Users\1\Desktop\Проект Яблоко\IMG-20241018-WA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573016"/>
            <a:ext cx="2808312" cy="262742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 descr="C:\Users\1\Desktop\Проект Яблоко\IMG-20241018-WA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08721"/>
            <a:ext cx="2880320" cy="230425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 descr="C:\Users\1\Desktop\IMG-20241120-WA0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268760"/>
            <a:ext cx="2160240" cy="3384376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147" y="-91579"/>
            <a:ext cx="2902915" cy="928291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«Цирк»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376264" cy="1786534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2411760" cy="1809964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44" y="2455838"/>
            <a:ext cx="2519389" cy="1890737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755" y="188640"/>
            <a:ext cx="2876378" cy="216024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2645735" cy="1985556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862" y="2903131"/>
            <a:ext cx="3341687" cy="251142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555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kartinkin.net/uploads/posts/2022-12/1670504857_6-kartinkin-net-p-tsirk-kartinki-dlya-detei-pinterest-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2016224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864095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«Цирк».</a:t>
            </a:r>
            <a:br>
              <a:rPr lang="ru-RU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Фокусы, как средство мотивации.</a:t>
            </a:r>
            <a:endParaRPr lang="ru-RU" sz="28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1903"/>
            <a:ext cx="2592288" cy="346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84784"/>
            <a:ext cx="4160670" cy="1921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8522CFE-71B8-4646-8754-506F210CD71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340768"/>
            <a:ext cx="2554445" cy="34079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908720"/>
            <a:ext cx="1740916" cy="376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3284984"/>
            <a:ext cx="1548466" cy="3352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4941168"/>
            <a:ext cx="358529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4"/>
          <a:stretch/>
        </p:blipFill>
        <p:spPr>
          <a:xfrm rot="401599">
            <a:off x="5595640" y="1417675"/>
            <a:ext cx="2871115" cy="4330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62535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«Цирк»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инструктора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 культуре со старшей и подготовительной группами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6"/>
          <a:stretch/>
        </p:blipFill>
        <p:spPr>
          <a:xfrm>
            <a:off x="4798629" y="3582756"/>
            <a:ext cx="3426866" cy="324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0"/>
          <a:stretch/>
        </p:blipFill>
        <p:spPr>
          <a:xfrm rot="20824850">
            <a:off x="480442" y="1232101"/>
            <a:ext cx="2367796" cy="383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r="8156"/>
          <a:stretch/>
        </p:blipFill>
        <p:spPr>
          <a:xfrm>
            <a:off x="529778" y="3587717"/>
            <a:ext cx="4247682" cy="3274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08" y="1412776"/>
            <a:ext cx="2531787" cy="253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292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204">
            <a:off x="775424" y="3393232"/>
            <a:ext cx="2605097" cy="347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95" y="-26431"/>
            <a:ext cx="6677010" cy="3747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7850"/>
          <a:stretch/>
        </p:blipFill>
        <p:spPr>
          <a:xfrm rot="766885">
            <a:off x="5733367" y="3162837"/>
            <a:ext cx="2913797" cy="330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74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72007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2EE103-AE34-4D2C-8185-BBDEEA43D7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988840"/>
            <a:ext cx="4690600" cy="31148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«Яблоко  - на кухне». </a:t>
            </a:r>
            <a:b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– класс с родителем воспитанника по приготовлению шарлотки.</a:t>
            </a:r>
            <a:endParaRPr lang="ru-RU" sz="3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C:\Users\1\Desktop\Проект Яблоко\IMG-20241026-WA0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068960"/>
            <a:ext cx="2758473" cy="246366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Users\1\Desktop\Проект Яблоко\Фото с телеграма\IMG_20241026_174509_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2641879" cy="252028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C:\Users\1\Desktop\Проект Яблоко\Фото с телеграма\IMG_20241026_174510_6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068960"/>
            <a:ext cx="2088232" cy="324036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0" name="Picture 2" descr="C:\Users\1\Desktop\IMG-20241120-WA0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96752"/>
            <a:ext cx="2875812" cy="1617644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Desktop\Проект Яблоко\IMG-20241026-WA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514599" cy="2736304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4" name="Picture 4" descr="C:\Users\1\Desktop\Проект Яблоко\IMG-20241026-WA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76672"/>
            <a:ext cx="2808312" cy="5328592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5" name="Picture 5" descr="C:\Users\1\Desktop\Проект Яблоко\Фото с телеграма\IMG_20241026_174510_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12976"/>
            <a:ext cx="2520713" cy="2673098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6" name="Picture 6" descr="C:\Users\1\Desktop\Проект Яблоко\Фото с телеграма\IMG_20241026_174510_6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88640"/>
            <a:ext cx="2195736" cy="2736304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0" name="Picture 2" descr="C:\Users\1\Desktop\Проект Яблоко\Фото с телеграма\IMG_20241026_174533_776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284984"/>
            <a:ext cx="2161730" cy="2941786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«Домашнее задание»…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Проект Яблоко\Фото с телеграма\IMG_20241026_150115_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2088232" cy="2664296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C:\Users\1\Desktop\Проект Яблоко\Фото с телеграма\IMG_20241026_150134_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764704"/>
            <a:ext cx="2067694" cy="2756925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C:\Users\1\Desktop\Проект Яблоко\Фото с телеграма\IMG_20241026_150150_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789040"/>
            <a:ext cx="1998222" cy="266429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 descr="C:\Users\1\Desktop\Проект Яблоко\Новая папка (5)\IMG-20241028-WA0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764704"/>
            <a:ext cx="2573481" cy="2736304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0" name="Picture 6" descr="C:\Users\1\Desktop\Проект Яблоко\Новая папка (5)\IMG-20241028-WA0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789040"/>
            <a:ext cx="2232248" cy="2688299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1" name="Picture 7" descr="C:\Users\1\Desktop\Проект Яблоко\Новая папка (5)\IMG-20241028-WA00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789040"/>
            <a:ext cx="2564904" cy="252028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«Яблоко в саду».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1\Desktop\Проект Яблоко\IMG-20241026-WA0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052736"/>
            <a:ext cx="3389194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1\Desktop\Проект Яблоко\IMG-20241026-WA0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996952"/>
            <a:ext cx="2088231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C:\Users\1\Desktop\Проект Яблоко\IMG-20241026-WA0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214673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1\Desktop\IMG-20241120-WA0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124744"/>
            <a:ext cx="2448272" cy="4352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690</TotalTime>
  <Words>254</Words>
  <Application>Microsoft Office PowerPoint</Application>
  <PresentationFormat>Экран (4:3)</PresentationFormat>
  <Paragraphs>41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54</vt:i4>
      </vt:variant>
    </vt:vector>
  </HeadingPairs>
  <TitlesOfParts>
    <vt:vector size="59" baseType="lpstr">
      <vt:lpstr>Открытая</vt:lpstr>
      <vt:lpstr>Тема Office</vt:lpstr>
      <vt:lpstr>1_Тема Office</vt:lpstr>
      <vt:lpstr>2_Тема Office</vt:lpstr>
      <vt:lpstr>3_Тема Office</vt:lpstr>
      <vt:lpstr>Презентация PowerPoint</vt:lpstr>
      <vt:lpstr> Проектная деятельность - </vt:lpstr>
      <vt:lpstr> Роль родителей в проектной деятельности дошкольников:</vt:lpstr>
      <vt:lpstr>Презентация PowerPoint</vt:lpstr>
      <vt:lpstr>  2 младшая группа «Буратино».</vt:lpstr>
      <vt:lpstr>  «Яблоко  - на кухне».  Мастер – класс с родителем воспитанника по приготовлению шарлотки.</vt:lpstr>
      <vt:lpstr>Презентация PowerPoint</vt:lpstr>
      <vt:lpstr>          «Домашнее задание»…</vt:lpstr>
      <vt:lpstr>             «Яблоко в саду».</vt:lpstr>
      <vt:lpstr>           «Яблоко в сказке».</vt:lpstr>
      <vt:lpstr>Презентация PowerPoint</vt:lpstr>
      <vt:lpstr>Дидактическая игра  «Кулинарная книга»</vt:lpstr>
      <vt:lpstr>Готовим по маминым рецептам</vt:lpstr>
      <vt:lpstr>Показ сказки «Яблонька»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логопеда</vt:lpstr>
      <vt:lpstr>«Малахитовая шкатулка»</vt:lpstr>
      <vt:lpstr>«Яблоко»</vt:lpstr>
      <vt:lpstr>«Цирк»</vt:lpstr>
      <vt:lpstr>Проект «Цирк». Фокусы, как средство мотивации.</vt:lpstr>
      <vt:lpstr>Проект «Цирк» Взаимодействие инструктора по физической культуре со старшей и подготовительной группами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«Взаимодействие педагогов ДОУ через проектную деятельность с родителями  и специалистами.</dc:title>
  <dc:creator>1</dc:creator>
  <cp:lastModifiedBy>user</cp:lastModifiedBy>
  <cp:revision>43</cp:revision>
  <dcterms:created xsi:type="dcterms:W3CDTF">2024-11-13T12:14:56Z</dcterms:created>
  <dcterms:modified xsi:type="dcterms:W3CDTF">2024-11-21T06:30:21Z</dcterms:modified>
</cp:coreProperties>
</file>