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98" r:id="rId5"/>
    <p:sldId id="288" r:id="rId6"/>
    <p:sldId id="289" r:id="rId7"/>
    <p:sldId id="290" r:id="rId8"/>
    <p:sldId id="291" r:id="rId9"/>
    <p:sldId id="292" r:id="rId10"/>
    <p:sldId id="296" r:id="rId11"/>
    <p:sldId id="297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F7F"/>
    <a:srgbClr val="302030"/>
    <a:srgbClr val="79A466"/>
    <a:srgbClr val="A466A1"/>
    <a:srgbClr val="7C4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1" autoAdjust="0"/>
  </p:normalViewPr>
  <p:slideViewPr>
    <p:cSldViewPr snapToGrid="0">
      <p:cViewPr>
        <p:scale>
          <a:sx n="50" d="100"/>
          <a:sy n="50" d="100"/>
        </p:scale>
        <p:origin x="145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85332F6-84D5-43CF-B5CE-301BBE7CB9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B049E7-4E52-4F78-B7E3-9EEEB887E5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F9756C1-BF48-42B1-901F-CF6E0830421E}" type="datetime1">
              <a:rPr lang="ru-RU" smtClean="0"/>
              <a:t>05.11.2025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DD62C5-62E7-4FCF-A26E-C100A22EE5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9C5A79-BC51-4C21-A236-759CEAE5D8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333638-148D-48F3-93EA-686F1AB9F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086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611A6-6664-426A-B3B6-CAC8C8AF292C}" type="datetime1">
              <a:rPr lang="ru-RU" smtClean="0"/>
              <a:pPr/>
              <a:t>05.11.2025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6C4120E-D8D4-4AFA-B0E2-7989D1701DE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389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840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5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38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31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C4120E-D8D4-4AFA-B0E2-7989D1701DE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11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accent6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18D1035F-A14F-4F81-AC61-2AF512D7F8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67715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05B43-D8B3-4B3A-93E9-5A84CF7F3D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6042" y="1550988"/>
            <a:ext cx="3284832" cy="2387600"/>
          </a:xfrm>
          <a:prstGeom prst="rect">
            <a:avLst/>
          </a:prstGeom>
        </p:spPr>
        <p:txBody>
          <a:bodyPr rtlCol="0" anchor="b"/>
          <a:lstStyle>
            <a:lvl1pPr algn="l">
              <a:defRPr sz="5000" cap="all" spc="2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F2A661-E12F-4DA4-89DE-F2048B1B43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36042" y="4057095"/>
            <a:ext cx="3284832" cy="1553129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800" spc="1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64D5FB-99FD-4266-B81F-46B0376436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4175" y="4241283"/>
            <a:ext cx="10537825" cy="2616717"/>
          </a:xfrm>
          <a:prstGeom prst="rect">
            <a:avLst/>
          </a:prstGeom>
        </p:spPr>
        <p:txBody>
          <a:bodyPr rtlCol="0"/>
          <a:lstStyle>
            <a:lvl1pPr marL="0" indent="0" algn="r">
              <a:lnSpc>
                <a:spcPct val="50000"/>
              </a:lnSpc>
              <a:spcBef>
                <a:spcPts val="0"/>
              </a:spcBef>
              <a:buNone/>
              <a:defRPr sz="45000" i="1" baseline="0">
                <a:solidFill>
                  <a:schemeClr val="bg1">
                    <a:alpha val="8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Презентация</a:t>
            </a:r>
          </a:p>
        </p:txBody>
      </p:sp>
    </p:spTree>
    <p:extLst>
      <p:ext uri="{BB962C8B-B14F-4D97-AF65-F5344CB8AC3E}">
        <p14:creationId xmlns:p14="http://schemas.microsoft.com/office/powerpoint/2010/main" val="337734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659927B5-CD76-4CF2-9218-21B4ABE3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DE09AE-94B2-4BFF-BDCE-0B4930D6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7DB683-0E38-45C3-A062-8642CC4C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3A9F833-D729-4A7C-AE1F-BAAF1214BA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428271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all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D914E175-8C78-40BB-9962-8A85F2F0E4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53993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3F63585-E36E-41A6-95F2-CD2BE2D655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4428271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all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10FF23F7-3892-471E-AFA1-0D8BE8F43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4753993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24D6B59F-6577-4B1E-B7F8-134B42084E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4428271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all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39A963ED-FD03-4AAC-B023-59B209A5EB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4753993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3ED9778-7DC1-4EFA-92B5-2B9F0740F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9604" y="724868"/>
            <a:ext cx="6212793" cy="639955"/>
          </a:xfrm>
          <a:prstGeom prst="rect">
            <a:avLst/>
          </a:prstGeom>
        </p:spPr>
        <p:txBody>
          <a:bodyPr rtlCol="0" anchor="ctr"/>
          <a:lstStyle>
            <a:lvl1pPr algn="ct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F1777D6D-27DD-4DA3-8C4C-B8F9BA9B18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90331" y="2383034"/>
            <a:ext cx="1837944" cy="1837944"/>
          </a:xfrm>
          <a:prstGeom prst="ellipse">
            <a:avLst/>
          </a:prstGeom>
          <a:solidFill>
            <a:schemeClr val="accent6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3 млрд долл. США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B99795F1-D282-42EE-BFEC-2F47E8BE5D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78559" y="2383034"/>
            <a:ext cx="1837944" cy="183794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2 млрд долл. США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E7EDCD32-FC44-473D-A0D4-F71DAF5728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66788" y="2383034"/>
            <a:ext cx="1837944" cy="1837944"/>
          </a:xfrm>
          <a:prstGeom prst="ellipse">
            <a:avLst/>
          </a:prstGeo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1 млрд долл. США</a:t>
            </a:r>
          </a:p>
        </p:txBody>
      </p:sp>
    </p:spTree>
    <p:extLst>
      <p:ext uri="{BB962C8B-B14F-4D97-AF65-F5344CB8AC3E}">
        <p14:creationId xmlns:p14="http://schemas.microsoft.com/office/powerpoint/2010/main" val="86504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>
            <a:extLst>
              <a:ext uri="{FF2B5EF4-FFF2-40B4-BE49-F238E27FC236}">
                <a16:creationId xmlns:a16="http://schemas.microsoft.com/office/drawing/2014/main" id="{9332B195-6B28-453B-8483-E18845F54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281" y="0"/>
            <a:ext cx="12196282" cy="244291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70B36DB2-10C9-40E1-A939-F9F3E99AA9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316523" y="104279"/>
            <a:ext cx="12508523" cy="2679238"/>
          </a:xfrm>
          <a:prstGeom prst="rect">
            <a:avLst/>
          </a:prstGeom>
        </p:spPr>
        <p:txBody>
          <a:bodyPr rtlCol="0"/>
          <a:lstStyle>
            <a:lvl1pPr marL="0" indent="0" algn="r">
              <a:lnSpc>
                <a:spcPct val="40000"/>
              </a:lnSpc>
              <a:spcBef>
                <a:spcPts val="0"/>
              </a:spcBef>
              <a:buNone/>
              <a:defRPr sz="50000" baseline="0">
                <a:solidFill>
                  <a:schemeClr val="bg1">
                    <a:alpha val="20000"/>
                  </a:schemeClr>
                </a:solidFill>
                <a:latin typeface="Kunstler Script" panose="030304020206070D0D06" pitchFamily="66" charset="0"/>
              </a:defRPr>
            </a:lvl1pPr>
          </a:lstStyle>
          <a:p>
            <a:pPr rtl="0"/>
            <a:r>
              <a:rPr lang="ru-RU" noProof="0"/>
              <a:t>Конкуренты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034CA5-4FBD-4728-A5D5-B55A51F3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B12970-8175-4B63-9ABC-FF21E5FB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E5FFB0-6DFB-4547-AB5E-A22910F4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B15B0B7-1296-4FBF-8D28-A0D2821763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728" y="2679238"/>
            <a:ext cx="4386945" cy="545148"/>
          </a:xfrm>
          <a:prstGeom prst="rect">
            <a:avLst/>
          </a:prstGeom>
        </p:spPr>
        <p:txBody>
          <a:bodyPr rtlCol="0" anchor="b"/>
          <a:lstStyle>
            <a:lvl1pPr algn="l">
              <a:defRPr sz="2200" cap="all" spc="2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41958F62-D93E-4433-9FC8-4CFA9792BD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728" y="4085594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400" cap="none" spc="1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3D482AA-5393-4260-A25C-77242CC398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706090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40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7434F13-1C2F-416A-A9F8-479D11410B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4085594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400" cap="none" spc="1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FC8B7634-CFB8-480E-9065-D580A18013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706090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400" cap="all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99710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, верси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82433EF2-C2C4-4062-9D92-0FB27729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3FBE5-A165-4D71-A770-FE4E13B1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91C94-93DA-4850-9EE8-968DAF89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C9C019F9-A0CC-42FD-9A58-9A76FBC647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6499" y="1425477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2F0A1D53-A949-49E7-820F-D18CEC7EA7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499" y="5294320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FC5403F6-AE51-438F-AF93-56FA7D2A56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0311" y="3354359"/>
            <a:ext cx="1380681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0494832D-1AEB-4A7B-8BC3-8AC645057F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347" y="2194947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9DED817B-58D3-4713-A66F-2E4CF578D5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79839" y="4307664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D1FE5CBC-B2B8-45FE-986C-504C397B9E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2" y="4439394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CE71774F-D73F-4B7F-9152-95EC3F36DD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98712" y="4008089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1154305F-5D9B-4B4A-9F2B-6FBECE7371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3692" y="3354359"/>
            <a:ext cx="1209143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C5FED44-231C-4E53-B41C-81293135ACB1}"/>
              </a:ext>
            </a:extLst>
          </p:cNvPr>
          <p:cNvCxnSpPr>
            <a:cxnSpLocks/>
          </p:cNvCxnSpPr>
          <p:nvPr userDrawn="1"/>
        </p:nvCxnSpPr>
        <p:spPr>
          <a:xfrm>
            <a:off x="4756662" y="3600372"/>
            <a:ext cx="46836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2105B5D-04B2-4415-A88E-6BE695BAD6D0}"/>
              </a:ext>
            </a:extLst>
          </p:cNvPr>
          <p:cNvCxnSpPr>
            <a:cxnSpLocks/>
          </p:cNvCxnSpPr>
          <p:nvPr userDrawn="1"/>
        </p:nvCxnSpPr>
        <p:spPr>
          <a:xfrm flipV="1">
            <a:off x="7089982" y="1917502"/>
            <a:ext cx="4678" cy="337681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14">
            <a:extLst>
              <a:ext uri="{FF2B5EF4-FFF2-40B4-BE49-F238E27FC236}">
                <a16:creationId xmlns:a16="http://schemas.microsoft.com/office/drawing/2014/main" id="{8F362A87-DBB9-4FFD-9F42-9D6D5AD35E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52879" y="1954712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B6713B5A-6FE2-4827-A18D-2F81B40F0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59355" y="4708093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B665ABC-CB0A-4595-8165-3205CED4DC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040" y="722218"/>
            <a:ext cx="4386945" cy="639955"/>
          </a:xfrm>
          <a:prstGeom prst="rect">
            <a:avLst/>
          </a:prstGeom>
        </p:spPr>
        <p:txBody>
          <a:bodyPr rtlCol="0" anchor="ctr"/>
          <a:lstStyle>
            <a:lvl1pPr algn="l">
              <a:defRPr sz="2200" cap="all" spc="2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69476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5F09839D-FDC1-4EDF-9E51-F73351AB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0B182A-200F-405E-B287-2F7A7F92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E8CEAE-624C-4615-8252-893F3A04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8AE4140-1E60-4ABF-8C5B-6AA2491687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9603" y="727515"/>
            <a:ext cx="6212793" cy="639955"/>
          </a:xfrm>
          <a:prstGeom prst="rect">
            <a:avLst/>
          </a:prstGeom>
        </p:spPr>
        <p:txBody>
          <a:bodyPr rtlCol="0" anchor="ctr"/>
          <a:lstStyle>
            <a:lvl1pPr algn="ctr">
              <a:defRPr sz="2200" cap="all" spc="2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62056E9-39CD-4DAA-AF46-D107C1680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0446" y="4192395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6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39F4B0E4-0A8E-4F79-B6E9-9015E62C2C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09724" y="4192396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6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7128A45A-DF71-4640-A1BF-8F1866D09C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3400" y="4192395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6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D63BCEA8-1DF2-474C-A867-36E22D2F61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89603" y="1124727"/>
            <a:ext cx="6212793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6F23D9F0-2D86-4938-96EE-A32A42E6DB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06278" y="2482446"/>
            <a:ext cx="1581912" cy="1581912"/>
          </a:xfrm>
          <a:prstGeom prst="ellipse">
            <a:avLst/>
          </a:prstGeom>
          <a:solidFill>
            <a:schemeClr val="accent6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154C8C8A-D882-4AB4-BD1F-8D2E1EF0A8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26320" y="2482446"/>
            <a:ext cx="1581912" cy="1581912"/>
          </a:xfrm>
          <a:prstGeom prst="ellipse">
            <a:avLst/>
          </a:prstGeo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48F571DC-88C7-42E3-8699-F9C41BE828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69996" y="2482446"/>
            <a:ext cx="1581912" cy="158191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</p:spTree>
    <p:extLst>
      <p:ext uri="{BB962C8B-B14F-4D97-AF65-F5344CB8AC3E}">
        <p14:creationId xmlns:p14="http://schemas.microsoft.com/office/powerpoint/2010/main" val="485222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пулярность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41F48AB2-7C16-4B56-A53A-93B714BC1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BB994E-24A9-40A8-93EB-5515D89E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DF8D0D-83A0-4570-97D9-255518FC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9591A4D-603C-42D9-AA8F-07BD22871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939" y="725448"/>
            <a:ext cx="5870122" cy="639955"/>
          </a:xfrm>
          <a:prstGeom prst="rect">
            <a:avLst/>
          </a:prstGeom>
        </p:spPr>
        <p:txBody>
          <a:bodyPr rtlCol="0" anchor="ctr"/>
          <a:lstStyle>
            <a:lvl1pPr algn="ct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B9A868-1432-40BF-A3DF-CB2F954298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141" y="2326023"/>
            <a:ext cx="4998576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6772DEF8-21EE-47DD-AE5F-1EC03FDCF7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326023"/>
            <a:ext cx="5007023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BC31E94F-1411-4EA2-8AB2-A76E9A57837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0940" y="1113029"/>
            <a:ext cx="5870121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AF0062E6-1EBE-4CBF-B0D1-4737DBF54008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06949" y="2925763"/>
            <a:ext cx="5010912" cy="265176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0" name="Объект 14">
            <a:extLst>
              <a:ext uri="{FF2B5EF4-FFF2-40B4-BE49-F238E27FC236}">
                <a16:creationId xmlns:a16="http://schemas.microsoft.com/office/drawing/2014/main" id="{0E683F27-7485-420D-A15D-93A48B8CFD27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61805" y="2874716"/>
            <a:ext cx="5010912" cy="265176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53759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летний план действ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89F6C305-4C96-4875-9AEF-C88E3E62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FFF3E7-19BF-4E1B-86A9-BB3CBD897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CD6203-1BDD-481A-8B5A-0CE7676C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6458F71-90A6-4816-BD12-E5F24297EB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040" y="724868"/>
            <a:ext cx="4386945" cy="639955"/>
          </a:xfrm>
          <a:prstGeom prst="rect">
            <a:avLst/>
          </a:prstGeom>
        </p:spPr>
        <p:txBody>
          <a:bodyPr rtlCol="0" anchor="ctr"/>
          <a:lstStyle>
            <a:lvl1pPr algn="l">
              <a:defRPr sz="2200" cap="all" spc="2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C65C6C0E-E988-4670-AC4F-46DF25AB1A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2793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D08F3328-96B5-4F00-9D88-C2B1CFB100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2793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AF2A90E7-217C-439F-A3C7-41589A223F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0365" y="3027930"/>
            <a:ext cx="615309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8553117D-AEE8-4CDA-9B76-4465B03947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2793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D768892F-3B07-49B8-B76F-DA245223D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2793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5C805EDD-6FC0-466B-B5E2-AA7150A858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2793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9D2E9DFD-B289-41E0-A706-0DF99250C3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2793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29CFE769-E334-4852-98D4-D2686E7A17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77978" y="302793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656E6239-48C4-41A4-9AA4-44A85F3A09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2793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677AF2E7-6E1A-4486-9E9C-831E8AA4E3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2793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54CB8F8F-95F4-4C90-B6B0-E05E3FD390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46420" y="302793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D4D4CBEB-ED3F-458B-89D4-BF7B87EEA7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2793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7D178BD8-37BB-4369-9089-458E4AFC02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EB35E26F-6E4D-49E5-8B52-C3DFC5DAED9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57091E21-E4FD-4EFC-A957-BC31C0E5E0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30365" y="4871997"/>
            <a:ext cx="615309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93BD433F-C233-4D3A-A836-157F6D8E78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id="{A047DD8B-C64B-4EEF-A394-1EF5D78C91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9F7A3216-3089-45BC-B307-8D5B15FE5D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C4C055EF-54DF-4BA1-A25C-B1010981E7C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14">
            <a:extLst>
              <a:ext uri="{FF2B5EF4-FFF2-40B4-BE49-F238E27FC236}">
                <a16:creationId xmlns:a16="http://schemas.microsoft.com/office/drawing/2014/main" id="{46C13F5D-6794-400F-906D-2D40EEEC343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77978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5" name="Текст 14">
            <a:extLst>
              <a:ext uri="{FF2B5EF4-FFF2-40B4-BE49-F238E27FC236}">
                <a16:creationId xmlns:a16="http://schemas.microsoft.com/office/drawing/2014/main" id="{45714E98-02E2-48DF-9367-87F55E4FB6A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9C13007C-3478-4694-B3D7-8AE2F4C80DE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Текст 14">
            <a:extLst>
              <a:ext uri="{FF2B5EF4-FFF2-40B4-BE49-F238E27FC236}">
                <a16:creationId xmlns:a16="http://schemas.microsoft.com/office/drawing/2014/main" id="{0F8E2313-703C-4CF3-9F33-F2FA123ED3B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46420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:a16="http://schemas.microsoft.com/office/drawing/2014/main" id="{11BB185B-EE3A-4221-9885-0A23F6BB9B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1" name="Текст 14">
            <a:extLst>
              <a:ext uri="{FF2B5EF4-FFF2-40B4-BE49-F238E27FC236}">
                <a16:creationId xmlns:a16="http://schemas.microsoft.com/office/drawing/2014/main" id="{ABA1EBA0-06C6-4473-9072-0B46D901EEE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1846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52" name="Текст 14">
            <a:extLst>
              <a:ext uri="{FF2B5EF4-FFF2-40B4-BE49-F238E27FC236}">
                <a16:creationId xmlns:a16="http://schemas.microsoft.com/office/drawing/2014/main" id="{E3E7422E-C8DE-4304-BC2C-D7A9200338B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49901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53" name="Текст 14">
            <a:extLst>
              <a:ext uri="{FF2B5EF4-FFF2-40B4-BE49-F238E27FC236}">
                <a16:creationId xmlns:a16="http://schemas.microsoft.com/office/drawing/2014/main" id="{E5B67A4A-03EA-4C59-B052-C3AC8624919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5831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4" name="Текст 14">
            <a:extLst>
              <a:ext uri="{FF2B5EF4-FFF2-40B4-BE49-F238E27FC236}">
                <a16:creationId xmlns:a16="http://schemas.microsoft.com/office/drawing/2014/main" id="{386D9727-6EAF-44BD-B5BB-FF9FB2E38F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5831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5" name="Текст 14">
            <a:extLst>
              <a:ext uri="{FF2B5EF4-FFF2-40B4-BE49-F238E27FC236}">
                <a16:creationId xmlns:a16="http://schemas.microsoft.com/office/drawing/2014/main" id="{8ED3541C-CC4E-4C36-9758-9D66DDE2BA3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5831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6" name="Текст 14">
            <a:extLst>
              <a:ext uri="{FF2B5EF4-FFF2-40B4-BE49-F238E27FC236}">
                <a16:creationId xmlns:a16="http://schemas.microsoft.com/office/drawing/2014/main" id="{5C4B9123-0034-44EB-AE51-BE0E95C36F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14">
            <a:extLst>
              <a:ext uri="{FF2B5EF4-FFF2-40B4-BE49-F238E27FC236}">
                <a16:creationId xmlns:a16="http://schemas.microsoft.com/office/drawing/2014/main" id="{F6EBC080-B92D-4FC1-91BB-CBB73125903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58" name="Текст 14">
            <a:extLst>
              <a:ext uri="{FF2B5EF4-FFF2-40B4-BE49-F238E27FC236}">
                <a16:creationId xmlns:a16="http://schemas.microsoft.com/office/drawing/2014/main" id="{45A0B38A-6949-43DC-8059-9B50415B16B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38423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овые показатели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>
            <a:extLst>
              <a:ext uri="{FF2B5EF4-FFF2-40B4-BE49-F238E27FC236}">
                <a16:creationId xmlns:a16="http://schemas.microsoft.com/office/drawing/2014/main" id="{216878F0-817D-4F26-8B43-746016119A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4661647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B4271A-ED63-46FF-9282-ECA9140C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F05D42-821E-4E1A-ACD8-5D4B39CF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A47555-EEE6-41B1-9AA5-E70CA2B6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8D863BC-52D6-4182-94E2-EA35621A8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0889" y="729426"/>
            <a:ext cx="5903262" cy="635397"/>
          </a:xfrm>
          <a:prstGeom prst="rect">
            <a:avLst/>
          </a:prstGeom>
        </p:spPr>
        <p:txBody>
          <a:bodyPr rtlCol="0" anchor="ctr"/>
          <a:lstStyle>
            <a:lvl1pPr algn="l">
              <a:defRPr sz="2200" cap="all" spc="200" baseline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F792BF5-C216-472F-93C8-9E12D88E6B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60988" y="1625600"/>
            <a:ext cx="5903912" cy="4429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405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от 4 человек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4">
            <a:extLst>
              <a:ext uri="{FF2B5EF4-FFF2-40B4-BE49-F238E27FC236}">
                <a16:creationId xmlns:a16="http://schemas.microsoft.com/office/drawing/2014/main" id="{71C49FEB-B8EF-4D85-AF1E-FF1A08DED40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" y="1"/>
            <a:ext cx="12192000" cy="2514600"/>
          </a:xfrm>
          <a:prstGeom prst="rect">
            <a:avLst/>
          </a:prstGeom>
        </p:spPr>
        <p:txBody>
          <a:bodyPr rtlCol="0"/>
          <a:lstStyle>
            <a:lvl1pPr marL="0" indent="0" algn="r">
              <a:lnSpc>
                <a:spcPct val="35000"/>
              </a:lnSpc>
              <a:spcBef>
                <a:spcPts val="0"/>
              </a:spcBef>
              <a:buNone/>
              <a:defRPr sz="50000" i="1" baseline="0">
                <a:solidFill>
                  <a:schemeClr val="bg1">
                    <a:alpha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Коллектив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51E4D1-453A-486C-AC10-C42024603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D6862B-8836-4F15-B05B-24B5EFFD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F95F47-BBF4-4271-B6F5-E9C3507A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06E153E-70D2-4FA6-AE08-1FF5408973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33903" y="1655011"/>
            <a:ext cx="6324194" cy="639955"/>
          </a:xfrm>
          <a:prstGeom prst="rect">
            <a:avLst/>
          </a:prstGeom>
        </p:spPr>
        <p:txBody>
          <a:bodyPr rtlCol="0" anchor="ctr"/>
          <a:lstStyle>
            <a:lvl1pPr algn="ct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DC04EBE4-2F20-469F-8A53-9BEC2E3782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44345" y="2757949"/>
            <a:ext cx="1451493" cy="146222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B4BA6AEB-B1AF-4446-A7B4-97B679BC93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04655" y="4463647"/>
            <a:ext cx="2330873" cy="44229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3462D3F-0728-4C38-B170-389153ED5A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4655" y="4779469"/>
            <a:ext cx="2330873" cy="44229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3E3EC61F-D3A5-4658-8BA3-A91338AF2FA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33091" y="2757949"/>
            <a:ext cx="1451493" cy="146222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CDB9F756-6446-412A-9650-AAB15FCA362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21836" y="2757949"/>
            <a:ext cx="1451493" cy="146222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382166CD-0B9A-4F3F-9C64-C140FABE85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10582" y="2757949"/>
            <a:ext cx="1451493" cy="146222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40DF12CD-BCB4-467F-B7E3-499EC97EFE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93400" y="4463647"/>
            <a:ext cx="2330874" cy="44229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5A467C8A-05E4-4C98-85BA-9199B1C1E1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93400" y="4779469"/>
            <a:ext cx="2330874" cy="44229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9058072E-F9B0-4371-960E-E67B496E30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2145" y="4463647"/>
            <a:ext cx="2330875" cy="44229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0A657816-CBF3-4FE7-86AD-21BF42DD15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145" y="4779469"/>
            <a:ext cx="2330875" cy="44229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886C1499-EEAF-4BF5-99C2-BE435BED3F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0891" y="4463647"/>
            <a:ext cx="2330875" cy="44229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58984A54-7368-4F62-B02D-6A06236600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0891" y="4779469"/>
            <a:ext cx="2330875" cy="44229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3962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от 8 человек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386F087D-92DE-4035-8192-586AF5C8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9928F3-1B10-463F-9157-B6A079A7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BA99F-4B60-460A-B00E-4D0B0DDD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Рисунок 9">
            <a:extLst>
              <a:ext uri="{FF2B5EF4-FFF2-40B4-BE49-F238E27FC236}">
                <a16:creationId xmlns:a16="http://schemas.microsoft.com/office/drawing/2014/main" id="{5A869ECF-2DFC-48EE-97D9-84DCD25E547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79488" y="1979244"/>
            <a:ext cx="1097876" cy="109787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156C8A56-CD27-4C90-94A0-6C6EE02744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85529" y="3495484"/>
            <a:ext cx="2085792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22104C50-BDDE-4917-8F64-30BB543A73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9819" y="3269516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имя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16490CE7-7241-4A9F-9A19-0D1533BA52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9818" y="3495484"/>
            <a:ext cx="208579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02C7036D-56D2-4D6E-8F25-344484C61A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4108" y="3269684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имя</a:t>
            </a: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420E5CE0-16E9-48C3-AEAE-C29C2448D7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4107" y="3495484"/>
            <a:ext cx="2085791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32463BC-AC80-43A6-8BB3-50F5A28E80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08394" y="3269516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имя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4CF5287C-0936-4244-B1EE-226996FEC9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8391" y="3495484"/>
            <a:ext cx="2085791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:a16="http://schemas.microsoft.com/office/drawing/2014/main" id="{80E59778-6A5E-4CAE-8EB2-BBEBB43F6D4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85530" y="3269516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имя</a:t>
            </a:r>
          </a:p>
        </p:txBody>
      </p:sp>
      <p:sp>
        <p:nvSpPr>
          <p:cNvPr id="47" name="Текст 14">
            <a:extLst>
              <a:ext uri="{FF2B5EF4-FFF2-40B4-BE49-F238E27FC236}">
                <a16:creationId xmlns:a16="http://schemas.microsoft.com/office/drawing/2014/main" id="{393D72E6-E684-4731-B139-4BA8111999D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442" y="5546241"/>
            <a:ext cx="2085792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48" name="Текст 14">
            <a:extLst>
              <a:ext uri="{FF2B5EF4-FFF2-40B4-BE49-F238E27FC236}">
                <a16:creationId xmlns:a16="http://schemas.microsoft.com/office/drawing/2014/main" id="{17AF8A36-96BD-4383-BD10-0AF6C3CAA21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859819" y="532027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имя</a:t>
            </a:r>
          </a:p>
        </p:txBody>
      </p:sp>
      <p:sp>
        <p:nvSpPr>
          <p:cNvPr id="49" name="Текст 14">
            <a:extLst>
              <a:ext uri="{FF2B5EF4-FFF2-40B4-BE49-F238E27FC236}">
                <a16:creationId xmlns:a16="http://schemas.microsoft.com/office/drawing/2014/main" id="{F26B5D3A-6C13-4204-9756-1BCA5AE8D12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59730" y="5546241"/>
            <a:ext cx="208579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50" name="Текст 14">
            <a:extLst>
              <a:ext uri="{FF2B5EF4-FFF2-40B4-BE49-F238E27FC236}">
                <a16:creationId xmlns:a16="http://schemas.microsoft.com/office/drawing/2014/main" id="{80D112F0-B8AB-4FA9-B732-BE08CD1234D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234108" y="5320441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имя</a:t>
            </a:r>
          </a:p>
        </p:txBody>
      </p:sp>
      <p:sp>
        <p:nvSpPr>
          <p:cNvPr id="51" name="Текст 14">
            <a:extLst>
              <a:ext uri="{FF2B5EF4-FFF2-40B4-BE49-F238E27FC236}">
                <a16:creationId xmlns:a16="http://schemas.microsoft.com/office/drawing/2014/main" id="{4784D9A7-36A5-4F3B-AA7B-CB5E2D65594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34063" y="5546241"/>
            <a:ext cx="2085791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52" name="Текст 14">
            <a:extLst>
              <a:ext uri="{FF2B5EF4-FFF2-40B4-BE49-F238E27FC236}">
                <a16:creationId xmlns:a16="http://schemas.microsoft.com/office/drawing/2014/main" id="{D7A99E46-923F-4364-BF2F-FBB534A1064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08394" y="532027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имя</a:t>
            </a:r>
          </a:p>
        </p:txBody>
      </p:sp>
      <p:sp>
        <p:nvSpPr>
          <p:cNvPr id="53" name="Текст 14">
            <a:extLst>
              <a:ext uri="{FF2B5EF4-FFF2-40B4-BE49-F238E27FC236}">
                <a16:creationId xmlns:a16="http://schemas.microsoft.com/office/drawing/2014/main" id="{506EFF4D-3C39-4F6E-A14E-EFF1C741CCC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608391" y="5546241"/>
            <a:ext cx="2085791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1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57" name="Текст 14">
            <a:extLst>
              <a:ext uri="{FF2B5EF4-FFF2-40B4-BE49-F238E27FC236}">
                <a16:creationId xmlns:a16="http://schemas.microsoft.com/office/drawing/2014/main" id="{0C5A43DB-AE3F-48FC-B6D4-8879D4CDADB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485530" y="532027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имя</a:t>
            </a:r>
          </a:p>
        </p:txBody>
      </p:sp>
      <p:sp>
        <p:nvSpPr>
          <p:cNvPr id="33" name="Рисунок 9">
            <a:extLst>
              <a:ext uri="{FF2B5EF4-FFF2-40B4-BE49-F238E27FC236}">
                <a16:creationId xmlns:a16="http://schemas.microsoft.com/office/drawing/2014/main" id="{BF616705-4A53-4806-B16C-BA39A5A02D23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353776" y="1979244"/>
            <a:ext cx="1097876" cy="109787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9" name="Рисунок 9">
            <a:extLst>
              <a:ext uri="{FF2B5EF4-FFF2-40B4-BE49-F238E27FC236}">
                <a16:creationId xmlns:a16="http://schemas.microsoft.com/office/drawing/2014/main" id="{12C5AB77-7FB0-4FE2-A742-FA3672277633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728064" y="1979244"/>
            <a:ext cx="1097876" cy="109787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0" name="Рисунок 9">
            <a:extLst>
              <a:ext uri="{FF2B5EF4-FFF2-40B4-BE49-F238E27FC236}">
                <a16:creationId xmlns:a16="http://schemas.microsoft.com/office/drawing/2014/main" id="{8A37ED26-A40F-40E4-9FB0-0F305BCB23F4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9102352" y="1979244"/>
            <a:ext cx="1097876" cy="109787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1" name="Рисунок 9">
            <a:extLst>
              <a:ext uri="{FF2B5EF4-FFF2-40B4-BE49-F238E27FC236}">
                <a16:creationId xmlns:a16="http://schemas.microsoft.com/office/drawing/2014/main" id="{B6231166-8699-4C7F-8542-01C947970C37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979488" y="4028080"/>
            <a:ext cx="1097876" cy="109787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2" name="Рисунок 9">
            <a:extLst>
              <a:ext uri="{FF2B5EF4-FFF2-40B4-BE49-F238E27FC236}">
                <a16:creationId xmlns:a16="http://schemas.microsoft.com/office/drawing/2014/main" id="{C8BBF1DC-9382-4EDC-8A43-26FBDBA89C72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53776" y="4028080"/>
            <a:ext cx="1097876" cy="109787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3" name="Рисунок 9">
            <a:extLst>
              <a:ext uri="{FF2B5EF4-FFF2-40B4-BE49-F238E27FC236}">
                <a16:creationId xmlns:a16="http://schemas.microsoft.com/office/drawing/2014/main" id="{E1600B1D-A51F-4CD2-B131-483A6088B903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728064" y="4028080"/>
            <a:ext cx="1097876" cy="109787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4" name="Рисунок 9">
            <a:extLst>
              <a:ext uri="{FF2B5EF4-FFF2-40B4-BE49-F238E27FC236}">
                <a16:creationId xmlns:a16="http://schemas.microsoft.com/office/drawing/2014/main" id="{C6C004ED-2B06-4144-9164-96A4CDC05395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102352" y="4028080"/>
            <a:ext cx="1097876" cy="109787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002D7BD-981B-493B-A5A0-DA83B65931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33903" y="724868"/>
            <a:ext cx="6324194" cy="639955"/>
          </a:xfrm>
          <a:prstGeom prst="rect">
            <a:avLst/>
          </a:prstGeom>
        </p:spPr>
        <p:txBody>
          <a:bodyPr rtlCol="0" anchor="ctr"/>
          <a:lstStyle>
            <a:lvl1pPr algn="ct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69747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E636A6C4-760E-4DFC-9166-0346E320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A830E9-38B9-41B2-9047-8F9003630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5897FB-ACEE-45BF-9704-D517B9B9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61A60D-EA13-4C4C-9816-85480A2E2A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33903" y="724868"/>
            <a:ext cx="6324194" cy="639955"/>
          </a:xfrm>
          <a:prstGeom prst="rect">
            <a:avLst/>
          </a:prstGeom>
        </p:spPr>
        <p:txBody>
          <a:bodyPr rtlCol="0" anchor="ctr"/>
          <a:lstStyle>
            <a:lvl1pPr algn="ct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1C424B8B-6301-4675-9015-050DF1DF91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511" y="405964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cap="all" spc="2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44297A50-8392-4EB9-9BF6-451C4B997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511" y="465139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01B3A901-BBC6-44D9-9C97-6CFD76C17C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4039" y="405964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cap="all" spc="2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C60306D6-8D77-403B-B3D3-93E771A63E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4039" y="465139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156D61BA-EB24-4A41-8CAD-DF8D3ACF23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7567" y="405964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cap="all" spc="2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7D92CD70-81FF-405A-B419-FCACE6F2F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7567" y="465139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1F7A98D9-A50A-41D8-BD51-327D4B647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51094" y="405964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cap="all" spc="2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CD4953C5-A270-4C37-B878-3D3E51E01A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1094" y="465139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B419FAA5-674D-4D1B-B6F0-7F6B786D9D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85758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defRPr sz="2800" cap="all" spc="1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4301E9A5-7F5A-49AF-A4F3-EA73CC5590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2814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cap="all" spc="1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44658DCD-8753-4536-A41F-2975ECE9D0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6341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cap="all" spc="1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2708ADA9-A84B-4176-A4A4-3BEEB2F71F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9286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cap="all" spc="1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2757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E265C839-12C3-47EF-9941-39B43796B3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61215" y="0"/>
            <a:ext cx="683078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E6AB2BC9-972D-4B30-981B-BAD528A7F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002437"/>
            <a:ext cx="12186555" cy="285556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50000"/>
              </a:lnSpc>
              <a:spcBef>
                <a:spcPts val="0"/>
              </a:spcBef>
              <a:buNone/>
              <a:defRPr sz="50000" i="1" baseline="0">
                <a:solidFill>
                  <a:schemeClr val="bg1">
                    <a:alpha val="8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Информация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F2E92-C9AF-47A3-84EF-181F642A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4F2C06-CE94-4D97-A7F5-08D8D7BF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CA9D-6428-41AF-B478-FB553C04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14FDE4-5230-4BC7-8C8A-024BF947C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901598"/>
            <a:ext cx="3684814" cy="336548"/>
          </a:xfrm>
          <a:prstGeom prst="rect">
            <a:avLst/>
          </a:prstGeom>
        </p:spPr>
        <p:txBody>
          <a:bodyPr rtlCol="0" anchor="b"/>
          <a:lstStyle>
            <a:lvl1pPr algn="l">
              <a:defRPr sz="2200" cap="all" spc="200" baseline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95062B64-8BE7-421C-8F8F-F0CEEB1C5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1" y="1454764"/>
            <a:ext cx="3684814" cy="280159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1A8088E-EE7F-4006-9745-8926E1ABB691}"/>
              </a:ext>
            </a:extLst>
          </p:cNvPr>
          <p:cNvCxnSpPr>
            <a:cxnSpLocks/>
          </p:cNvCxnSpPr>
          <p:nvPr userDrawn="1"/>
        </p:nvCxnSpPr>
        <p:spPr>
          <a:xfrm>
            <a:off x="587189" y="0"/>
            <a:ext cx="0" cy="38658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950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>
            <a:extLst>
              <a:ext uri="{FF2B5EF4-FFF2-40B4-BE49-F238E27FC236}">
                <a16:creationId xmlns:a16="http://schemas.microsoft.com/office/drawing/2014/main" id="{9FD50E8B-97D3-485C-9645-AACC303DDF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281" y="-1"/>
            <a:ext cx="12196282" cy="291737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44211F90-6E18-443B-BDFF-5A72A79502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4006735"/>
            <a:ext cx="12192000" cy="2851264"/>
          </a:xfrm>
          <a:prstGeom prst="rect">
            <a:avLst/>
          </a:prstGeom>
        </p:spPr>
        <p:txBody>
          <a:bodyPr rtlCol="0"/>
          <a:lstStyle>
            <a:lvl1pPr marL="0" indent="0" algn="r">
              <a:lnSpc>
                <a:spcPct val="50000"/>
              </a:lnSpc>
              <a:spcBef>
                <a:spcPts val="0"/>
              </a:spcBef>
              <a:buNone/>
              <a:defRPr sz="50000" i="1" baseline="0">
                <a:solidFill>
                  <a:schemeClr val="bg1">
                    <a:alpha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(сумма)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B2CC2F-A541-4A4B-985A-73901B9F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1D1C2B-CD69-4515-87A0-866E32DC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F4DBC1-4594-4961-A9D3-27E0113B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15AE508-339B-4118-9121-4A160D09F2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122721"/>
            <a:ext cx="2895600" cy="1111250"/>
          </a:xfrm>
          <a:prstGeom prst="rect">
            <a:avLst/>
          </a:prstGeom>
        </p:spPr>
        <p:txBody>
          <a:bodyPr rtlCol="0" anchor="ctr"/>
          <a:lstStyle>
            <a:lvl1pPr algn="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3A3F931-4B84-489F-8B0A-7FEF462532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2514" y="3833158"/>
            <a:ext cx="7021287" cy="1690377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291993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>
            <a:extLst>
              <a:ext uri="{FF2B5EF4-FFF2-40B4-BE49-F238E27FC236}">
                <a16:creationId xmlns:a16="http://schemas.microsoft.com/office/drawing/2014/main" id="{61D6F08F-239E-4E92-B5E7-36638ED465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67715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8D0F4F-65EB-4DC2-B7AD-AD23E6DBE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CF9EC8-F9C6-4CE1-91F5-A956792C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156857" cy="365125"/>
          </a:xfrm>
        </p:spPr>
        <p:txBody>
          <a:bodyPr rtlCol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721C21-E285-4AF2-9E8D-243F4CBC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C201BA1-98C5-4728-9204-5B3A2F7B03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87939" y="1638359"/>
            <a:ext cx="3058885" cy="1111250"/>
          </a:xfrm>
          <a:prstGeom prst="rect">
            <a:avLst/>
          </a:prstGeom>
        </p:spPr>
        <p:txBody>
          <a:bodyPr rtlCol="0" anchor="b"/>
          <a:lstStyle>
            <a:lvl1pPr algn="l">
              <a:defRPr sz="2200" cap="all" spc="200" baseline="0">
                <a:solidFill>
                  <a:schemeClr val="accent6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75C106A2-F65A-4519-B7A6-CB7477C684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7939" y="3135086"/>
            <a:ext cx="3058885" cy="238845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>
                <a:solidFill>
                  <a:schemeClr val="accent6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E7A08CD-CF6C-4ABF-B086-481F36611730}"/>
              </a:ext>
            </a:extLst>
          </p:cNvPr>
          <p:cNvCxnSpPr>
            <a:cxnSpLocks/>
          </p:cNvCxnSpPr>
          <p:nvPr userDrawn="1"/>
        </p:nvCxnSpPr>
        <p:spPr>
          <a:xfrm>
            <a:off x="8130026" y="0"/>
            <a:ext cx="0" cy="4572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Текст 4">
            <a:extLst>
              <a:ext uri="{FF2B5EF4-FFF2-40B4-BE49-F238E27FC236}">
                <a16:creationId xmlns:a16="http://schemas.microsoft.com/office/drawing/2014/main" id="{E4AB2649-B78D-4A9D-9F1D-F447A521EE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735" y="4698088"/>
            <a:ext cx="11996058" cy="2059185"/>
          </a:xfrm>
          <a:prstGeom prst="rect">
            <a:avLst/>
          </a:prstGeom>
        </p:spPr>
        <p:txBody>
          <a:bodyPr rtlCol="0"/>
          <a:lstStyle>
            <a:lvl1pPr marL="0" indent="0" algn="r">
              <a:lnSpc>
                <a:spcPct val="37000"/>
              </a:lnSpc>
              <a:spcBef>
                <a:spcPts val="0"/>
              </a:spcBef>
              <a:buNone/>
              <a:defRPr sz="50000" i="1" baseline="0">
                <a:solidFill>
                  <a:schemeClr val="accent6">
                    <a:lumMod val="10000"/>
                    <a:lumOff val="90000"/>
                    <a:alpha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Чем</a:t>
            </a:r>
          </a:p>
        </p:txBody>
      </p:sp>
    </p:spTree>
    <p:extLst>
      <p:ext uri="{BB962C8B-B14F-4D97-AF65-F5344CB8AC3E}">
        <p14:creationId xmlns:p14="http://schemas.microsoft.com/office/powerpoint/2010/main" val="238296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E3D34C3A-6235-4BB3-A283-CAE0A33D37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386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EDE6B-5E65-4F08-A24A-A9EC9067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74259-E892-4133-9796-2A1A30CF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62A321-B440-475F-8F1F-B5B3B697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D1A311C-7C5B-4A6A-9430-1FDF9E65E2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6050" y="2149803"/>
            <a:ext cx="2383973" cy="158314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Текст слайда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9294BC1C-A5F3-4428-A88F-0029F652AE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6050" y="1783378"/>
            <a:ext cx="2383973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  <p:sp>
        <p:nvSpPr>
          <p:cNvPr id="11" name="Текст 30">
            <a:extLst>
              <a:ext uri="{FF2B5EF4-FFF2-40B4-BE49-F238E27FC236}">
                <a16:creationId xmlns:a16="http://schemas.microsoft.com/office/drawing/2014/main" id="{E1A93ECB-2477-4750-92EB-808431F558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4192" y="2149803"/>
            <a:ext cx="2383972" cy="154992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1B981D60-5094-418F-8053-F9AC3EE2F6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4192" y="1783378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3" name="Текст 30">
            <a:extLst>
              <a:ext uri="{FF2B5EF4-FFF2-40B4-BE49-F238E27FC236}">
                <a16:creationId xmlns:a16="http://schemas.microsoft.com/office/drawing/2014/main" id="{D4577FD4-018C-4FC5-8B3C-5F10F8D1D7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6050" y="4414557"/>
            <a:ext cx="2383973" cy="154992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id="{F7BB952E-0716-4503-B1A2-C64348D4C6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6050" y="4048132"/>
            <a:ext cx="2383973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  <p:sp>
        <p:nvSpPr>
          <p:cNvPr id="15" name="Текст 30">
            <a:extLst>
              <a:ext uri="{FF2B5EF4-FFF2-40B4-BE49-F238E27FC236}">
                <a16:creationId xmlns:a16="http://schemas.microsoft.com/office/drawing/2014/main" id="{31F6468A-E1B5-499E-BE6D-B6B35AB5C0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34192" y="4414557"/>
            <a:ext cx="2383972" cy="154992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7A73001-AEEA-4FA6-BD1D-2FB7F79AB2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4192" y="4048132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kern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7D1EE2B-BA7E-4102-A1AB-D36A04A327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6051" y="893523"/>
            <a:ext cx="5094517" cy="296198"/>
          </a:xfrm>
          <a:prstGeom prst="rect">
            <a:avLst/>
          </a:prstGeom>
        </p:spPr>
        <p:txBody>
          <a:bodyPr rtlCol="0" anchor="ctr"/>
          <a:lstStyle>
            <a:lvl1pPr algn="l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8" name="Текст 30">
            <a:extLst>
              <a:ext uri="{FF2B5EF4-FFF2-40B4-BE49-F238E27FC236}">
                <a16:creationId xmlns:a16="http://schemas.microsoft.com/office/drawing/2014/main" id="{84447B14-E16C-4164-8093-80762E5341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92333" y="2149803"/>
            <a:ext cx="2383972" cy="154992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0ADD1433-3072-4EBB-9720-0F0DB8DE2A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92333" y="1783378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85726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4">
            <a:extLst>
              <a:ext uri="{FF2B5EF4-FFF2-40B4-BE49-F238E27FC236}">
                <a16:creationId xmlns:a16="http://schemas.microsoft.com/office/drawing/2014/main" id="{0BEAA80F-F328-4E79-9BF7-351D45B7B7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9788" y="1449390"/>
            <a:ext cx="15294428" cy="30765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40000"/>
              </a:lnSpc>
              <a:spcBef>
                <a:spcPts val="0"/>
              </a:spcBef>
              <a:buNone/>
              <a:defRPr sz="50000" i="1" baseline="0">
                <a:solidFill>
                  <a:schemeClr val="bg1">
                    <a:alpha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Решение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A1422C-C630-4C48-A1BD-5097502A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AF124C-643E-4BA6-9FF7-DFF06D9A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4ACCC8-5EF3-4F6A-B7EC-5208088F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AD665EC-5C19-4FBE-8A06-0D1AA7483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0714" y="1863161"/>
            <a:ext cx="9993085" cy="892630"/>
          </a:xfrm>
          <a:prstGeom prst="rect">
            <a:avLst/>
          </a:prstGeom>
        </p:spPr>
        <p:txBody>
          <a:bodyPr rtlCol="0" anchor="ctr"/>
          <a:lstStyle>
            <a:lvl1pPr algn="ct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89BE564-7E4F-4A70-9321-1F1BB911BA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7573" y="3751002"/>
            <a:ext cx="2383973" cy="158314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1821488E-83E5-4683-8C32-9E4E97E57C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573" y="3384577"/>
            <a:ext cx="2383973" cy="46439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14EE872B-A4DD-4519-AFD8-36F6339BAB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4316" y="3751002"/>
            <a:ext cx="2383972" cy="154992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2" name="Текст 15">
            <a:extLst>
              <a:ext uri="{FF2B5EF4-FFF2-40B4-BE49-F238E27FC236}">
                <a16:creationId xmlns:a16="http://schemas.microsoft.com/office/drawing/2014/main" id="{1577DCED-2EF9-4095-B443-E1D09F96DE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4316" y="3384577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0638478C-F9BC-4D44-96AB-486806CC9C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1057" y="3751002"/>
            <a:ext cx="2383973" cy="154992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:a16="http://schemas.microsoft.com/office/drawing/2014/main" id="{7CA913FF-6AA8-4452-95D6-DAE89F1071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057" y="3384577"/>
            <a:ext cx="2383973" cy="46439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513D6F39-D316-4BC6-872C-70B2AEABF2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3751002"/>
            <a:ext cx="2383972" cy="154992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15">
            <a:extLst>
              <a:ext uri="{FF2B5EF4-FFF2-40B4-BE49-F238E27FC236}">
                <a16:creationId xmlns:a16="http://schemas.microsoft.com/office/drawing/2014/main" id="{812D9D34-44F4-4272-B889-6A16352E6C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7800" y="3384577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400" kern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52923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7">
            <a:extLst>
              <a:ext uri="{FF2B5EF4-FFF2-40B4-BE49-F238E27FC236}">
                <a16:creationId xmlns:a16="http://schemas.microsoft.com/office/drawing/2014/main" id="{FE652442-8170-498C-A898-AF94B2DD11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62439" y="0"/>
            <a:ext cx="5328822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70AEB0-C94B-4451-9167-6BD905C0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2ADD39-75F0-48ED-9F83-73018639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46418F-6895-486C-A333-AE3A509B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AFEC7295-AA7A-4373-AFCC-01672D7926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154063"/>
            <a:ext cx="2383973" cy="1452926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Текст слайда</a:t>
            </a:r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id="{598ED1F4-A00A-4498-9EE6-005CF2D8FA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87638"/>
            <a:ext cx="2383973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0" name="Текст 30">
            <a:extLst>
              <a:ext uri="{FF2B5EF4-FFF2-40B4-BE49-F238E27FC236}">
                <a16:creationId xmlns:a16="http://schemas.microsoft.com/office/drawing/2014/main" id="{CF8F506C-096D-434B-8C0A-B784CA4AC7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746" y="2154063"/>
            <a:ext cx="2383972" cy="142243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1" name="Текст 15">
            <a:extLst>
              <a:ext uri="{FF2B5EF4-FFF2-40B4-BE49-F238E27FC236}">
                <a16:creationId xmlns:a16="http://schemas.microsoft.com/office/drawing/2014/main" id="{1DC47ED6-4130-40E7-8FC9-D611942AC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48746" y="1787638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2" name="Текст 30">
            <a:extLst>
              <a:ext uri="{FF2B5EF4-FFF2-40B4-BE49-F238E27FC236}">
                <a16:creationId xmlns:a16="http://schemas.microsoft.com/office/drawing/2014/main" id="{ED4BD005-97C0-42DC-8C08-6B9F4DB001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415035"/>
            <a:ext cx="2383973" cy="133262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96E60615-9B40-4EAF-87C7-81C56B101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4048610"/>
            <a:ext cx="2383973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4" name="Текст 30">
            <a:extLst>
              <a:ext uri="{FF2B5EF4-FFF2-40B4-BE49-F238E27FC236}">
                <a16:creationId xmlns:a16="http://schemas.microsoft.com/office/drawing/2014/main" id="{A88908D1-7E92-448F-A890-1C2E229F6C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8746" y="4415035"/>
            <a:ext cx="2383972" cy="133262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1BD5AD54-7BC4-4C94-BE3A-18B3144A2B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8746" y="4048610"/>
            <a:ext cx="2383972" cy="46439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1400" kern="1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3673029-D2A1-4074-ACCA-13D6DE34D6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93045"/>
            <a:ext cx="5094517" cy="296676"/>
          </a:xfrm>
          <a:prstGeom prst="rect">
            <a:avLst/>
          </a:prstGeom>
        </p:spPr>
        <p:txBody>
          <a:bodyPr rtlCol="0" anchor="ctr"/>
          <a:lstStyle>
            <a:lvl1pPr algn="l">
              <a:defRPr sz="2200" cap="all" spc="200" baseline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926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продукта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20E9FD2F-C591-4424-9786-FC0584ED9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281" y="3429000"/>
            <a:ext cx="12196282" cy="342900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53A582BA-E159-4C50-B38C-77C5DBB401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-2355262"/>
            <a:ext cx="11353799" cy="5551580"/>
          </a:xfrm>
          <a:prstGeom prst="rect">
            <a:avLst/>
          </a:prstGeom>
        </p:spPr>
        <p:txBody>
          <a:bodyPr rtlCol="0" anchor="ctr"/>
          <a:lstStyle>
            <a:lvl1pPr marL="0" indent="0" algn="r">
              <a:lnSpc>
                <a:spcPct val="100000"/>
              </a:lnSpc>
              <a:spcBef>
                <a:spcPts val="1500"/>
              </a:spcBef>
              <a:buNone/>
              <a:defRPr sz="50000" i="1" baseline="0">
                <a:solidFill>
                  <a:schemeClr val="bg1">
                    <a:alpha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Преимущества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03B677-4EE8-4758-B5E7-E0E64796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48A148-5926-44EC-857E-A52EE5AB8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ACD214-48A4-4D6C-9016-FDB6AD88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655EB74-3BFE-4C75-92A7-86B8A0870A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727508"/>
            <a:ext cx="10515600" cy="639955"/>
          </a:xfrm>
          <a:prstGeom prst="rect">
            <a:avLst/>
          </a:prstGeom>
        </p:spPr>
        <p:txBody>
          <a:bodyPr rtlCol="0" anchor="ctr"/>
          <a:lstStyle>
            <a:lvl1pPr algn="ct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6EBA1834-F4E8-4C34-9017-E3D85F613D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453589"/>
            <a:ext cx="10515600" cy="151821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1341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7">
            <a:extLst>
              <a:ext uri="{FF2B5EF4-FFF2-40B4-BE49-F238E27FC236}">
                <a16:creationId xmlns:a16="http://schemas.microsoft.com/office/drawing/2014/main" id="{F9C9AE60-466C-4BDA-9E87-7701D81CFE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4DF025DF-FE0B-4046-8687-417DFBEB31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3250937" y="1278117"/>
            <a:ext cx="19788513" cy="251460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40000"/>
              </a:lnSpc>
              <a:spcBef>
                <a:spcPts val="0"/>
              </a:spcBef>
              <a:buNone/>
              <a:defRPr sz="50000" i="1" baseline="0">
                <a:solidFill>
                  <a:schemeClr val="bg1">
                    <a:alpha val="8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Компания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54DB932-57BE-437E-B336-17F289AFD7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3218" y="2685143"/>
            <a:ext cx="9685563" cy="1487714"/>
          </a:xfrm>
          <a:prstGeom prst="rect">
            <a:avLst/>
          </a:prstGeom>
        </p:spPr>
        <p:txBody>
          <a:bodyPr rtlCol="0" anchor="ctr"/>
          <a:lstStyle>
            <a:lvl1pPr algn="ctr">
              <a:defRPr sz="5000" cap="all" spc="2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78231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F9D74B8-165B-49A6-ACBB-8B7950289D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00B316D0-6EE1-4FB2-A993-B0CD4CFE50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325217" y="3977202"/>
            <a:ext cx="16229934" cy="2852057"/>
          </a:xfrm>
          <a:prstGeom prst="rect">
            <a:avLst/>
          </a:prstGeom>
        </p:spPr>
        <p:txBody>
          <a:bodyPr rtlCol="0"/>
          <a:lstStyle>
            <a:lvl1pPr marL="0" indent="0" algn="r">
              <a:lnSpc>
                <a:spcPct val="50000"/>
              </a:lnSpc>
              <a:spcBef>
                <a:spcPts val="0"/>
              </a:spcBef>
              <a:buNone/>
              <a:defRPr sz="50000" i="1" baseline="0">
                <a:solidFill>
                  <a:schemeClr val="bg1">
                    <a:alpha val="8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Бизнес-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10495B-28B8-4389-8E1C-F335846C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1E258A-A128-4BAF-B8C3-723C6382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369002-18F2-427F-A791-0E26DD2F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3AD8AD8-9C40-44FB-8FF8-815C534582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067161"/>
            <a:ext cx="4386945" cy="1006199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Текст слайда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1411AFC0-5C52-4C0E-AD29-3DFFD3039C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766051"/>
            <a:ext cx="4386945" cy="464399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2010AEB-C0FD-48C8-A1FA-1BD96B6A5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722217"/>
            <a:ext cx="4386945" cy="639955"/>
          </a:xfrm>
          <a:prstGeom prst="rect">
            <a:avLst/>
          </a:prstGeom>
        </p:spPr>
        <p:txBody>
          <a:bodyPr rtlCol="0" anchor="ctr"/>
          <a:lstStyle>
            <a:lvl1pPr algn="l">
              <a:defRPr sz="2200" cap="all" spc="200" baseline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8B45D3B9-84F4-4A17-9D4D-8CBE603A1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99611"/>
            <a:ext cx="4386945" cy="464399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7A1B57C-13D8-4BB6-9D45-D83EB1BD66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512803"/>
            <a:ext cx="4386758" cy="100647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Текст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2301C86B-1946-426F-9494-C64455A7E6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976" y="4643683"/>
            <a:ext cx="4386945" cy="464399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3BD347B5-FD69-4D61-BBDA-09FB8EF51B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7977" y="4956875"/>
            <a:ext cx="4386758" cy="100647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Текст слайда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ACBD29BE-7E3F-457E-808D-E151E479D755}"/>
              </a:ext>
            </a:extLst>
          </p:cNvPr>
          <p:cNvCxnSpPr>
            <a:cxnSpLocks/>
          </p:cNvCxnSpPr>
          <p:nvPr userDrawn="1"/>
        </p:nvCxnSpPr>
        <p:spPr>
          <a:xfrm>
            <a:off x="590349" y="923365"/>
            <a:ext cx="0" cy="593463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30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ка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4">
            <a:extLst>
              <a:ext uri="{FF2B5EF4-FFF2-40B4-BE49-F238E27FC236}">
                <a16:creationId xmlns:a16="http://schemas.microsoft.com/office/drawing/2014/main" id="{4721D2A8-92CC-4A4D-9252-1D5E72D999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3879773" cy="2514600"/>
          </a:xfrm>
          <a:prstGeom prst="rect">
            <a:avLst/>
          </a:prstGeom>
        </p:spPr>
        <p:txBody>
          <a:bodyPr rtlCol="0"/>
          <a:lstStyle>
            <a:lvl1pPr marL="0" indent="0" algn="r">
              <a:lnSpc>
                <a:spcPct val="40000"/>
              </a:lnSpc>
              <a:spcBef>
                <a:spcPts val="0"/>
              </a:spcBef>
              <a:buNone/>
              <a:defRPr sz="50000" i="1" baseline="0">
                <a:solidFill>
                  <a:schemeClr val="bg1">
                    <a:alpha val="8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Рынок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D09877-9D5E-4728-9E1B-F801C727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03/08/20ГГ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35AAD1-49C3-459F-8752-6773813A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DC1F07-5ADF-4FA1-890D-55E05685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rtl="0"/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E430114-0FFE-44D3-9D11-77F649F9B1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5483" y="1941509"/>
            <a:ext cx="4386945" cy="639955"/>
          </a:xfrm>
          <a:prstGeom prst="rect">
            <a:avLst/>
          </a:prstGeom>
        </p:spPr>
        <p:txBody>
          <a:bodyPr rtlCol="0" anchor="ctr"/>
          <a:lstStyle>
            <a:lvl1pPr algn="r">
              <a:defRPr sz="22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4A448A10-6C5A-42B4-AFD7-DF6DD58F07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223" y="4076963"/>
            <a:ext cx="2834640" cy="115163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Добавьте текст сюда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6D1B0E05-9C40-4BB7-B07F-D8FD6B11F6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3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kern="0" cap="all" spc="4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FF94E508-0A60-413A-9DE0-DE8BDEC1F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8372" y="4076963"/>
            <a:ext cx="2833338" cy="115163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Добавьте текст сюда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3A34A8A7-647E-4685-A99B-1177931A13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95219" y="4076963"/>
            <a:ext cx="2833339" cy="115163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Добавьте текст сюда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CECDC73-A31B-4C94-AE4B-BDC32D94F1EA}"/>
              </a:ext>
            </a:extLst>
          </p:cNvPr>
          <p:cNvCxnSpPr>
            <a:cxnSpLocks/>
          </p:cNvCxnSpPr>
          <p:nvPr userDrawn="1"/>
        </p:nvCxnSpPr>
        <p:spPr>
          <a:xfrm>
            <a:off x="860223" y="3939883"/>
            <a:ext cx="290367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0">
            <a:extLst>
              <a:ext uri="{FF2B5EF4-FFF2-40B4-BE49-F238E27FC236}">
                <a16:creationId xmlns:a16="http://schemas.microsoft.com/office/drawing/2014/main" id="{DD83A920-6634-4731-94D5-4186C82C6A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7619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kern="0" cap="all" spc="4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16592B16-F73C-4572-ACB3-FBB03EE7EE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04467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kern="0" cap="all" spc="4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8685373-D021-44D0-B9F5-DD46F7C2EACA}"/>
              </a:ext>
            </a:extLst>
          </p:cNvPr>
          <p:cNvCxnSpPr>
            <a:cxnSpLocks/>
          </p:cNvCxnSpPr>
          <p:nvPr userDrawn="1"/>
        </p:nvCxnSpPr>
        <p:spPr>
          <a:xfrm>
            <a:off x="8593917" y="3939883"/>
            <a:ext cx="27411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6020995-72BD-4944-B899-E6DA4064D131}"/>
              </a:ext>
            </a:extLst>
          </p:cNvPr>
          <p:cNvCxnSpPr>
            <a:cxnSpLocks/>
          </p:cNvCxnSpPr>
          <p:nvPr userDrawn="1"/>
        </p:nvCxnSpPr>
        <p:spPr>
          <a:xfrm>
            <a:off x="4727069" y="3939883"/>
            <a:ext cx="290367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0C8E87B-2B7F-4A86-8EE0-6B1F9CDB72CD}"/>
              </a:ext>
            </a:extLst>
          </p:cNvPr>
          <p:cNvCxnSpPr>
            <a:cxnSpLocks/>
          </p:cNvCxnSpPr>
          <p:nvPr userDrawn="1"/>
        </p:nvCxnSpPr>
        <p:spPr>
          <a:xfrm>
            <a:off x="8593917" y="3939883"/>
            <a:ext cx="290367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00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81A4C966-5542-475A-B224-2E541D9AE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03/08/20ГГ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F1E08C-E5A1-412C-88D3-C6BF9430D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0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6BAFCC-DBDE-4891-B3DD-4B3754E7D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6357DA-28E9-40D3-918C-4D14E8263D81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8795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3" r:id="rId17"/>
    <p:sldLayoutId id="2147483665" r:id="rId18"/>
    <p:sldLayoutId id="2147483664" r:id="rId19"/>
    <p:sldLayoutId id="2147483661" r:id="rId20"/>
    <p:sldLayoutId id="2147483662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03/08/20ГГ</a:t>
            </a:r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НАБОР СЛАЙДОВ ДЛЯ ПРЕЗЕНТАЦИИ</a:t>
            </a:r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6357DA-28E9-40D3-918C-4D14E8263D81}" type="slidenum">
              <a:rPr lang="ru-RU" noProof="0" smtClean="0"/>
              <a:pPr rtl="0"/>
              <a:t>1</a:t>
            </a:fld>
            <a:endParaRPr lang="ru-RU" noProof="0"/>
          </a:p>
        </p:txBody>
      </p:sp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2209800" y="2964411"/>
            <a:ext cx="7960659" cy="2332529"/>
          </a:xfrm>
        </p:spPr>
        <p:txBody>
          <a:bodyPr/>
          <a:lstStyle/>
          <a:p>
            <a:pPr algn="ctr"/>
            <a:r>
              <a:rPr lang="ru-RU" sz="3600" dirty="0"/>
              <a:t>Муниципальный конкурс видеороликов «Национальные блюда моей семьи» Номинация </a:t>
            </a:r>
            <a:r>
              <a:rPr lang="ru-RU" sz="3600" dirty="0" smtClean="0"/>
              <a:t>«Такое </a:t>
            </a:r>
            <a:r>
              <a:rPr lang="ru-RU" sz="3600" dirty="0"/>
              <a:t>можно кушать каждый </a:t>
            </a:r>
            <a:r>
              <a:rPr lang="ru-RU" sz="3600" dirty="0" smtClean="0"/>
              <a:t>день»</a:t>
            </a:r>
            <a:endParaRPr lang="ru-RU" sz="3600" dirty="0"/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2585356" y="1954302"/>
            <a:ext cx="7021287" cy="726778"/>
          </a:xfrm>
        </p:spPr>
        <p:txBody>
          <a:bodyPr/>
          <a:lstStyle/>
          <a:p>
            <a:pPr algn="ctr"/>
            <a:r>
              <a:rPr lang="ru-RU" sz="1800" dirty="0"/>
              <a:t>Муниципальное автономное дошкольное образовательное учреждение «Детский сад № 22»</a:t>
            </a:r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r="22502" b="34029"/>
          <a:stretch/>
        </p:blipFill>
        <p:spPr bwMode="auto">
          <a:xfrm>
            <a:off x="0" y="1"/>
            <a:ext cx="1219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9"/>
          <p:cNvSpPr txBox="1">
            <a:spLocks/>
          </p:cNvSpPr>
          <p:nvPr/>
        </p:nvSpPr>
        <p:spPr>
          <a:xfrm>
            <a:off x="7200900" y="5810249"/>
            <a:ext cx="4872158" cy="670133"/>
          </a:xfrm>
          <a:prstGeom prst="rect">
            <a:avLst/>
          </a:prstGeom>
        </p:spPr>
        <p:txBody>
          <a:bodyPr rtlCol="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/>
              <a:t>СЕМЬЯ </a:t>
            </a:r>
            <a:r>
              <a:rPr lang="ru-RU" sz="2000" dirty="0" err="1" smtClean="0"/>
              <a:t>Музабаевой</a:t>
            </a:r>
            <a:r>
              <a:rPr lang="ru-RU" sz="2000" dirty="0" smtClean="0"/>
              <a:t> зарины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71443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34056CF-DEDB-4079-BF11-FA4761D09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1760" y="129712"/>
            <a:ext cx="3053473" cy="604050"/>
          </a:xfrm>
        </p:spPr>
        <p:txBody>
          <a:bodyPr rtlCol="0"/>
          <a:lstStyle/>
          <a:p>
            <a:pPr rt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Блюдо моей семьи -Плов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D79862A8-72F8-4043-A021-816AC74E8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1761" y="1655745"/>
            <a:ext cx="3284832" cy="1773254"/>
          </a:xfrm>
        </p:spPr>
        <p:txBody>
          <a:bodyPr rtlCol="0"/>
          <a:lstStyle/>
          <a:p>
            <a:pPr rtl="0"/>
            <a:r>
              <a:rPr lang="ru-RU" dirty="0"/>
              <a:t>В этой презентации мы приготовим поэтапно наше национальное блюдо которое подходит к любым событиям</a:t>
            </a:r>
            <a:r>
              <a:rPr lang="en-US" dirty="0"/>
              <a:t>,</a:t>
            </a:r>
            <a:r>
              <a:rPr lang="ru-RU" dirty="0"/>
              <a:t>праздникам и обычному семейному застолью</a:t>
            </a:r>
          </a:p>
        </p:txBody>
      </p:sp>
      <p:pic>
        <p:nvPicPr>
          <p:cNvPr id="19" name="Рисунок 18" descr="Часть полукабинета, стол и стул в ресторане">
            <a:extLst>
              <a:ext uri="{FF2B5EF4-FFF2-40B4-BE49-F238E27FC236}">
                <a16:creationId xmlns:a16="http://schemas.microsoft.com/office/drawing/2014/main" id="{43474057-1F43-4A8C-A00F-A151DC1D10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7715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3E355D-0267-4E52-AAB2-53D32F8DB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771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7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B7C68D5-425C-4465-842E-6EC3B305D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238868"/>
            <a:ext cx="3684814" cy="336548"/>
          </a:xfrm>
        </p:spPr>
        <p:txBody>
          <a:bodyPr rtlCol="0"/>
          <a:lstStyle/>
          <a:p>
            <a:pPr rtl="0"/>
            <a:r>
              <a:rPr lang="ru-RU" dirty="0"/>
              <a:t>Что такое плов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18" name="Подзаголовок 17">
            <a:extLst>
              <a:ext uri="{FF2B5EF4-FFF2-40B4-BE49-F238E27FC236}">
                <a16:creationId xmlns:a16="http://schemas.microsoft.com/office/drawing/2014/main" id="{37F7ED61-C894-4A41-AC49-EFA304B05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396" y="575416"/>
            <a:ext cx="4672667" cy="4677589"/>
          </a:xfrm>
        </p:spPr>
        <p:txBody>
          <a:bodyPr rtlCol="0"/>
          <a:lstStyle/>
          <a:p>
            <a:r>
              <a:rPr lang="ru-RU" b="1" dirty="0"/>
              <a:t>Плов — шедевр восточной кухни</a:t>
            </a:r>
          </a:p>
          <a:p>
            <a:endParaRPr lang="ru-RU" dirty="0"/>
          </a:p>
          <a:p>
            <a:r>
              <a:rPr lang="ru-RU" dirty="0"/>
              <a:t>Плов — это не просто блюдо, а настоящая поэзия вкуса, родившаяся на Великом Шёлковом пути. Сочетание ароматного риса, нежного мяса, золотистого лука и пряностей, томлённых на медленном огне, создаёт гармонию, которая покоряет с первой ложки.</a:t>
            </a:r>
          </a:p>
          <a:p>
            <a:endParaRPr lang="ru-RU" dirty="0"/>
          </a:p>
          <a:p>
            <a:r>
              <a:rPr lang="ru-RU" dirty="0"/>
              <a:t>Каждая страна и регион вносят в плов свои нотки: в Узбекистане его готовят в казане с бараниной и морковью, в Азербайджане добавляют шафран и сухофрукты, а в России — с говядиной и специями. </a:t>
            </a:r>
          </a:p>
          <a:p>
            <a:r>
              <a:rPr lang="ru-RU" dirty="0"/>
              <a:t>Плов — символ гостеприимства, праздника и единения, блюдо, которое собирает за столом семьи и друзей.</a:t>
            </a:r>
          </a:p>
          <a:p>
            <a:pPr rtl="0"/>
            <a:endParaRPr lang="ru-RU" dirty="0"/>
          </a:p>
        </p:txBody>
      </p:sp>
      <p:pic>
        <p:nvPicPr>
          <p:cNvPr id="8" name="Рисунок 7" descr="Человек держит растение">
            <a:extLst>
              <a:ext uri="{FF2B5EF4-FFF2-40B4-BE49-F238E27FC236}">
                <a16:creationId xmlns:a16="http://schemas.microsoft.com/office/drawing/2014/main" id="{173CF312-33FE-4C78-AF0C-3801274129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215" y="0"/>
            <a:ext cx="6830785" cy="6858000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19B032-9B39-4E33-A8E4-7843247F4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4F6357DA-28E9-40D3-918C-4D14E8263D81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0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FCC2A221-B199-4A29-BC00-83D349B94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6051" y="893523"/>
            <a:ext cx="5094517" cy="497982"/>
          </a:xfrm>
        </p:spPr>
        <p:txBody>
          <a:bodyPr rtlCol="0"/>
          <a:lstStyle/>
          <a:p>
            <a:pPr rtl="0"/>
            <a:r>
              <a:rPr lang="ru-RU" dirty="0"/>
              <a:t>Что же понадобиться нам для его приготовления </a:t>
            </a: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4C47F3D7-2E0A-4565-95F1-798A78C80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6050" y="2149803"/>
            <a:ext cx="2383973" cy="1761804"/>
          </a:xfrm>
        </p:spPr>
        <p:txBody>
          <a:bodyPr rtlCol="0"/>
          <a:lstStyle/>
          <a:p>
            <a:pPr rtl="0"/>
            <a:r>
              <a:rPr lang="ru-RU" sz="1200" dirty="0"/>
              <a:t>Взяли 1кг Баранины</a:t>
            </a:r>
          </a:p>
        </p:txBody>
      </p:sp>
      <p:pic>
        <p:nvPicPr>
          <p:cNvPr id="9" name="Рисунок 8" descr="Человек помешивает что-то варящееся в кастрюле за стеллажами тарелок">
            <a:extLst>
              <a:ext uri="{FF2B5EF4-FFF2-40B4-BE49-F238E27FC236}">
                <a16:creationId xmlns:a16="http://schemas.microsoft.com/office/drawing/2014/main" id="{4EF477F3-5AC0-413A-B339-D306DD3A25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38600" cy="6858000"/>
          </a:xfrm>
        </p:spPr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id="{515C45EA-3D67-4B00-9B3A-CF3180E412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6050" y="1783378"/>
            <a:ext cx="2383973" cy="464399"/>
          </a:xfrm>
        </p:spPr>
        <p:txBody>
          <a:bodyPr rtlCol="0"/>
          <a:lstStyle/>
          <a:p>
            <a:pPr rtl="0"/>
            <a:r>
              <a:rPr lang="ru-RU" dirty="0"/>
              <a:t>Мясо</a:t>
            </a:r>
          </a:p>
        </p:txBody>
      </p:sp>
      <p:sp>
        <p:nvSpPr>
          <p:cNvPr id="44" name="Текст 43">
            <a:extLst>
              <a:ext uri="{FF2B5EF4-FFF2-40B4-BE49-F238E27FC236}">
                <a16:creationId xmlns:a16="http://schemas.microsoft.com/office/drawing/2014/main" id="{AE9491D0-59E9-40C7-85AC-D6370AF61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60023" y="4218530"/>
            <a:ext cx="2383973" cy="464399"/>
          </a:xfrm>
        </p:spPr>
        <p:txBody>
          <a:bodyPr rtlCol="0"/>
          <a:lstStyle/>
          <a:p>
            <a:pPr rtl="0"/>
            <a:r>
              <a:rPr lang="ru-RU" dirty="0"/>
              <a:t>Большой казан</a:t>
            </a:r>
          </a:p>
        </p:txBody>
      </p:sp>
      <p:sp>
        <p:nvSpPr>
          <p:cNvPr id="42" name="Текст 41">
            <a:extLst>
              <a:ext uri="{FF2B5EF4-FFF2-40B4-BE49-F238E27FC236}">
                <a16:creationId xmlns:a16="http://schemas.microsoft.com/office/drawing/2014/main" id="{CAD88DCF-69AF-464C-A7A7-8BCEB5EB06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34192" y="1783378"/>
            <a:ext cx="2383972" cy="464399"/>
          </a:xfrm>
        </p:spPr>
        <p:txBody>
          <a:bodyPr rtlCol="0"/>
          <a:lstStyle/>
          <a:p>
            <a:pPr rtl="0"/>
            <a:r>
              <a:rPr lang="ru-RU" dirty="0"/>
              <a:t>Рис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23E12F36-7172-4E9B-92AA-6A2BF7F110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4192" y="2149803"/>
            <a:ext cx="2383972" cy="1549920"/>
          </a:xfrm>
        </p:spPr>
        <p:txBody>
          <a:bodyPr rtlCol="0"/>
          <a:lstStyle/>
          <a:p>
            <a:pPr rtl="0"/>
            <a:r>
              <a:rPr lang="ru-RU" sz="1200" dirty="0"/>
              <a:t>Темный и длиннозерный </a:t>
            </a:r>
          </a:p>
          <a:p>
            <a:pPr rtl="0"/>
            <a:r>
              <a:rPr lang="ru-RU" sz="1200" dirty="0"/>
              <a:t>1.5 кг</a:t>
            </a:r>
          </a:p>
        </p:txBody>
      </p:sp>
      <p:sp>
        <p:nvSpPr>
          <p:cNvPr id="48" name="Текст 47">
            <a:extLst>
              <a:ext uri="{FF2B5EF4-FFF2-40B4-BE49-F238E27FC236}">
                <a16:creationId xmlns:a16="http://schemas.microsoft.com/office/drawing/2014/main" id="{B28B4E04-A819-4F88-83D0-33EB09DEF7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92333" y="1692848"/>
            <a:ext cx="2383972" cy="464399"/>
          </a:xfrm>
        </p:spPr>
        <p:txBody>
          <a:bodyPr rtlCol="0"/>
          <a:lstStyle/>
          <a:p>
            <a:pPr rtl="0"/>
            <a:r>
              <a:rPr lang="ru-RU" dirty="0"/>
              <a:t>Овощи</a:t>
            </a:r>
          </a:p>
        </p:txBody>
      </p:sp>
      <p:sp>
        <p:nvSpPr>
          <p:cNvPr id="47" name="Текст 46">
            <a:extLst>
              <a:ext uri="{FF2B5EF4-FFF2-40B4-BE49-F238E27FC236}">
                <a16:creationId xmlns:a16="http://schemas.microsoft.com/office/drawing/2014/main" id="{F099E783-7CAD-4A11-8139-442FE1A60E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92333" y="2149803"/>
            <a:ext cx="2383972" cy="1549920"/>
          </a:xfrm>
        </p:spPr>
        <p:txBody>
          <a:bodyPr rtlCol="0"/>
          <a:lstStyle/>
          <a:p>
            <a:pPr rtl="0"/>
            <a:r>
              <a:rPr lang="ru-RU" sz="1200" dirty="0"/>
              <a:t>Морковь так же кило </a:t>
            </a:r>
            <a:br>
              <a:rPr lang="ru-RU" sz="1200" dirty="0"/>
            </a:br>
            <a:r>
              <a:rPr lang="ru-RU" sz="1200" dirty="0"/>
              <a:t>2 небольших лука</a:t>
            </a:r>
          </a:p>
          <a:p>
            <a:pPr rtl="0"/>
            <a:r>
              <a:rPr lang="ru-RU" sz="1200" dirty="0"/>
              <a:t>И 2 целых чеснока</a:t>
            </a:r>
          </a:p>
          <a:p>
            <a:pPr rtl="0"/>
            <a:r>
              <a:rPr lang="ru-RU" sz="1200" dirty="0"/>
              <a:t>И 1кг </a:t>
            </a:r>
            <a:r>
              <a:rPr lang="en-US" sz="1200" dirty="0"/>
              <a:t>“</a:t>
            </a:r>
            <a:r>
              <a:rPr lang="ru-RU" sz="1200" dirty="0"/>
              <a:t>Турецкого гороха</a:t>
            </a:r>
            <a:r>
              <a:rPr lang="en-US" sz="1200" dirty="0"/>
              <a:t>”</a:t>
            </a:r>
            <a:endParaRPr lang="ru-RU" sz="1200" dirty="0"/>
          </a:p>
          <a:p>
            <a:pPr rtl="0"/>
            <a:r>
              <a:rPr lang="ru-RU" sz="1200" dirty="0"/>
              <a:t>Или же просто Нут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550418-AF50-4D31-B9E4-A06E19A8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/>
              <a:t>03/08/20ГГ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192C76-963F-40D9-85E5-6FACCA8B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4F6357DA-28E9-40D3-918C-4D14E8263D81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17" name="VID-20251102-WA0290">
            <a:hlinkClick r:id="" action="ppaction://media"/>
            <a:extLst>
              <a:ext uri="{FF2B5EF4-FFF2-40B4-BE49-F238E27FC236}">
                <a16:creationId xmlns:a16="http://schemas.microsoft.com/office/drawing/2014/main" id="{81EC1ED3-76D4-475A-BDA0-5226EB349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23" y="0"/>
            <a:ext cx="40222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A462E4B-072E-4C42-BF51-7B779A049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394" y="625004"/>
            <a:ext cx="10816205" cy="1752435"/>
          </a:xfrm>
        </p:spPr>
        <p:txBody>
          <a:bodyPr rtlCol="0"/>
          <a:lstStyle/>
          <a:p>
            <a:pPr rtl="0"/>
            <a:r>
              <a:rPr lang="ru-RU" sz="3200" dirty="0"/>
              <a:t>Этапы приготовления 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14E48D9-B460-4807-930C-B2FD99DD4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573" y="3384577"/>
            <a:ext cx="2383973" cy="464399"/>
          </a:xfrm>
        </p:spPr>
        <p:txBody>
          <a:bodyPr rtlCol="0"/>
          <a:lstStyle/>
          <a:p>
            <a:pPr rtl="0"/>
            <a:r>
              <a:rPr lang="ru-RU" dirty="0"/>
              <a:t>нарезать овощи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D02825D8-98D5-4B9D-8506-D66839B22A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94316" y="3384577"/>
            <a:ext cx="2383972" cy="464399"/>
          </a:xfrm>
        </p:spPr>
        <p:txBody>
          <a:bodyPr rtlCol="0"/>
          <a:lstStyle/>
          <a:p>
            <a:pPr rtl="0"/>
            <a:r>
              <a:rPr lang="ru-RU" dirty="0"/>
              <a:t>Промыть рис несколько раз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0B39D88-A52B-426B-A853-E65BD4FC5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1057" y="3384577"/>
            <a:ext cx="2383973" cy="464399"/>
          </a:xfrm>
        </p:spPr>
        <p:txBody>
          <a:bodyPr rtlCol="0"/>
          <a:lstStyle/>
          <a:p>
            <a:pPr rtl="0"/>
            <a:r>
              <a:rPr lang="ru-RU" dirty="0"/>
              <a:t>Разогреть казан и залить масло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1BA5E91-1995-47D0-BB5C-58C90377D3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67800" y="3273745"/>
            <a:ext cx="2383972" cy="464399"/>
          </a:xfrm>
        </p:spPr>
        <p:txBody>
          <a:bodyPr rtlCol="0"/>
          <a:lstStyle/>
          <a:p>
            <a:pPr rtl="0"/>
            <a:r>
              <a:rPr lang="ru-RU" dirty="0"/>
              <a:t>Поэтапно </a:t>
            </a:r>
            <a:r>
              <a:rPr lang="ru-RU" dirty="0" smtClean="0"/>
              <a:t>класть </a:t>
            </a:r>
            <a:r>
              <a:rPr lang="ru-RU" dirty="0"/>
              <a:t>ингредиенты в казан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F04BB0-DB84-4BBE-9370-8BA7BC2C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4F6357DA-28E9-40D3-918C-4D14E8263D81}" type="slidenum">
              <a:rPr lang="ru-RU" smtClean="0"/>
              <a:pPr rtl="0"/>
              <a:t>5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818416-041E-40C2-9766-93AF899EF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94" y="3848976"/>
            <a:ext cx="2743200" cy="26487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E33F23-972B-4EEB-9F39-7641CD05D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268" y="3848976"/>
            <a:ext cx="2475451" cy="26487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D43B435-AE70-459D-B99C-6F0A9D36E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88" y="3848977"/>
            <a:ext cx="2238064" cy="26487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8080E5-FA6A-4D52-9E56-CA9F063AD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821" y="3848976"/>
            <a:ext cx="3662179" cy="26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67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A666E47-001E-4F4E-B62E-8A6D933DF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970" y="136010"/>
            <a:ext cx="5094517" cy="296676"/>
          </a:xfrm>
        </p:spPr>
        <p:txBody>
          <a:bodyPr rtlCol="0"/>
          <a:lstStyle/>
          <a:p>
            <a:pPr rtl="0"/>
            <a:r>
              <a:rPr lang="ru-RU" dirty="0"/>
              <a:t>Готовка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66EBC9-050A-41F3-AD91-30F38B701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15330" y="52148"/>
            <a:ext cx="2383973" cy="464399"/>
          </a:xfrm>
        </p:spPr>
        <p:txBody>
          <a:bodyPr rtlCol="0"/>
          <a:lstStyle/>
          <a:p>
            <a:pPr rtl="0"/>
            <a:r>
              <a:rPr lang="ru-RU" dirty="0"/>
              <a:t>Овощи</a:t>
            </a:r>
          </a:p>
        </p:txBody>
      </p:sp>
      <p:sp>
        <p:nvSpPr>
          <p:cNvPr id="23" name="Подзаголовок 22">
            <a:extLst>
              <a:ext uri="{FF2B5EF4-FFF2-40B4-BE49-F238E27FC236}">
                <a16:creationId xmlns:a16="http://schemas.microsoft.com/office/drawing/2014/main" id="{C907DFB3-F9A2-4EFE-B9BC-63862DC81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29" y="516547"/>
            <a:ext cx="2383973" cy="1452926"/>
          </a:xfrm>
        </p:spPr>
        <p:txBody>
          <a:bodyPr rtlCol="0"/>
          <a:lstStyle/>
          <a:p>
            <a:pPr rtl="0"/>
            <a:r>
              <a:rPr lang="ru-RU" dirty="0"/>
              <a:t>В заранее разогретый казан скидываем лук нарезанный полукольцами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90521C-0778-4218-AC9C-D1774B90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4F6357DA-28E9-40D3-918C-4D14E8263D81}" type="slidenum">
              <a:rPr lang="ru-RU" smtClean="0"/>
              <a:pPr rtl="0"/>
              <a:t>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28E5E4-A9D1-47CD-9BA6-B1BCF0E4C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19" y="52148"/>
            <a:ext cx="2910980" cy="31692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E71F80F-B6E7-4580-957E-613C1804844A}"/>
              </a:ext>
            </a:extLst>
          </p:cNvPr>
          <p:cNvSpPr txBox="1"/>
          <p:nvPr/>
        </p:nvSpPr>
        <p:spPr>
          <a:xfrm>
            <a:off x="7509847" y="52148"/>
            <a:ext cx="172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Мясо и морковь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D7465A8-ED2C-4AE7-9697-16BF5CBF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938" y="52148"/>
            <a:ext cx="3619062" cy="32336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A8CE48-CE0F-46F7-8798-BD58851B9D0F}"/>
              </a:ext>
            </a:extLst>
          </p:cNvPr>
          <p:cNvSpPr txBox="1"/>
          <p:nvPr/>
        </p:nvSpPr>
        <p:spPr>
          <a:xfrm>
            <a:off x="99970" y="2759936"/>
            <a:ext cx="281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Даем </a:t>
            </a:r>
            <a:r>
              <a:rPr lang="ru-RU" sz="1400" dirty="0" smtClean="0">
                <a:solidFill>
                  <a:schemeClr val="bg1"/>
                </a:solidFill>
              </a:rPr>
              <a:t>обжариться </a:t>
            </a:r>
            <a:r>
              <a:rPr lang="ru-RU" sz="1400" dirty="0">
                <a:solidFill>
                  <a:schemeClr val="bg1"/>
                </a:solidFill>
              </a:rPr>
              <a:t>и заливаем все водой до кипения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CFB72B4-0F5F-45B5-B190-6E514CAAA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11" y="3221372"/>
            <a:ext cx="385574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5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8" descr="Изображение винограда с листьями на деревянном столе">
            <a:extLst>
              <a:ext uri="{FF2B5EF4-FFF2-40B4-BE49-F238E27FC236}">
                <a16:creationId xmlns:a16="http://schemas.microsoft.com/office/drawing/2014/main" id="{CF7C2A40-D3E7-4D1B-9DDF-B0A6443AEA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A93A47-486D-4EC7-8BD7-622BB944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4F6357DA-28E9-40D3-918C-4D14E8263D81}" type="slidenum">
              <a:rPr lang="ru-RU" smtClean="0"/>
              <a:pPr rtl="0"/>
              <a:t>7</a:t>
            </a:fld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40AABD7E-46EF-4DB8-A2F5-BB80528CD5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355" y="1208542"/>
            <a:ext cx="4386945" cy="1006199"/>
          </a:xfrm>
        </p:spPr>
        <p:txBody>
          <a:bodyPr rtlCol="0"/>
          <a:lstStyle/>
          <a:p>
            <a:r>
              <a:rPr lang="en-US" sz="1200" dirty="0"/>
              <a:t>На </a:t>
            </a:r>
            <a:r>
              <a:rPr lang="en-US" sz="1200" dirty="0" err="1"/>
              <a:t>начальном</a:t>
            </a:r>
            <a:r>
              <a:rPr lang="en-US" sz="1200" dirty="0"/>
              <a:t> </a:t>
            </a:r>
            <a:r>
              <a:rPr lang="en-US" sz="1200" dirty="0" err="1"/>
              <a:t>этапе</a:t>
            </a:r>
            <a:r>
              <a:rPr lang="en-US" sz="1200" dirty="0"/>
              <a:t> </a:t>
            </a:r>
            <a:r>
              <a:rPr lang="en-US" sz="1200" dirty="0" err="1"/>
              <a:t>приготовления</a:t>
            </a:r>
            <a:r>
              <a:rPr lang="en-US" sz="1200" dirty="0"/>
              <a:t> </a:t>
            </a:r>
            <a:r>
              <a:rPr lang="en-US" sz="1200" dirty="0" err="1"/>
              <a:t>плова</a:t>
            </a:r>
            <a:r>
              <a:rPr lang="en-US" sz="1200" dirty="0"/>
              <a:t> </a:t>
            </a:r>
            <a:r>
              <a:rPr lang="en-US" sz="1200" dirty="0" err="1"/>
              <a:t>необходимо</a:t>
            </a:r>
            <a:r>
              <a:rPr lang="en-US" sz="1200" dirty="0"/>
              <a:t> </a:t>
            </a:r>
            <a:r>
              <a:rPr lang="en-US" sz="1200" dirty="0" err="1"/>
              <a:t>обжарить</a:t>
            </a:r>
            <a:r>
              <a:rPr lang="en-US" sz="1200" dirty="0"/>
              <a:t> в </a:t>
            </a:r>
            <a:r>
              <a:rPr lang="en-US" sz="1200" dirty="0" err="1"/>
              <a:t>казане</a:t>
            </a:r>
            <a:r>
              <a:rPr lang="en-US" sz="1200" dirty="0"/>
              <a:t> </a:t>
            </a:r>
            <a:r>
              <a:rPr lang="en-US" sz="1200" dirty="0" err="1"/>
              <a:t>нарезанный</a:t>
            </a:r>
            <a:r>
              <a:rPr lang="en-US" sz="1200" dirty="0"/>
              <a:t> </a:t>
            </a:r>
            <a:r>
              <a:rPr lang="en-US" sz="1200" dirty="0" err="1"/>
              <a:t>лук</a:t>
            </a:r>
            <a:r>
              <a:rPr lang="en-US" sz="1200" dirty="0"/>
              <a:t> и </a:t>
            </a:r>
            <a:r>
              <a:rPr lang="en-US" sz="1200" dirty="0" err="1"/>
              <a:t>морковь</a:t>
            </a:r>
            <a:r>
              <a:rPr lang="en-US" sz="1200" dirty="0"/>
              <a:t> </a:t>
            </a:r>
            <a:r>
              <a:rPr lang="en-US" sz="1200" dirty="0" err="1"/>
              <a:t>до</a:t>
            </a:r>
            <a:r>
              <a:rPr lang="en-US" sz="1200" dirty="0"/>
              <a:t> </a:t>
            </a:r>
            <a:r>
              <a:rPr lang="en-US" sz="1200" dirty="0" err="1"/>
              <a:t>золотистого</a:t>
            </a:r>
            <a:r>
              <a:rPr lang="en-US" sz="1200" dirty="0"/>
              <a:t> </a:t>
            </a:r>
            <a:r>
              <a:rPr lang="en-US" sz="1200" dirty="0" err="1"/>
              <a:t>цвета</a:t>
            </a:r>
            <a:r>
              <a:rPr lang="en-US" sz="1200" dirty="0"/>
              <a:t>, </a:t>
            </a:r>
            <a:r>
              <a:rPr lang="en-US" sz="1200" dirty="0" err="1"/>
              <a:t>постоянно</a:t>
            </a:r>
            <a:r>
              <a:rPr lang="en-US" sz="1200" dirty="0"/>
              <a:t> </a:t>
            </a:r>
            <a:r>
              <a:rPr lang="en-US" sz="1200" dirty="0" err="1"/>
              <a:t>помешивая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Затем</a:t>
            </a:r>
            <a:r>
              <a:rPr lang="en-US" sz="1200" dirty="0"/>
              <a:t> </a:t>
            </a:r>
            <a:r>
              <a:rPr lang="en-US" sz="1200" dirty="0" err="1"/>
              <a:t>добавляем</a:t>
            </a:r>
            <a:r>
              <a:rPr lang="en-US" sz="1200" dirty="0"/>
              <a:t> </a:t>
            </a:r>
            <a:r>
              <a:rPr lang="en-US" sz="1200" dirty="0" err="1"/>
              <a:t>мясо</a:t>
            </a:r>
            <a:r>
              <a:rPr lang="en-US" sz="1200" dirty="0"/>
              <a:t>, </a:t>
            </a:r>
            <a:r>
              <a:rPr lang="en-US" sz="1200" dirty="0" err="1"/>
              <a:t>нарезанное</a:t>
            </a:r>
            <a:r>
              <a:rPr lang="en-US" sz="1200" dirty="0"/>
              <a:t> </a:t>
            </a:r>
            <a:r>
              <a:rPr lang="en-US" sz="1200" dirty="0" err="1"/>
              <a:t>кусочками</a:t>
            </a:r>
            <a:r>
              <a:rPr lang="en-US" sz="1200" dirty="0"/>
              <a:t>, и </a:t>
            </a:r>
            <a:r>
              <a:rPr lang="en-US" sz="1200" dirty="0" err="1"/>
              <a:t>обжариваем</a:t>
            </a:r>
            <a:r>
              <a:rPr lang="en-US" sz="1200" dirty="0"/>
              <a:t> </a:t>
            </a:r>
            <a:r>
              <a:rPr lang="en-US" sz="1200" dirty="0" err="1"/>
              <a:t>до</a:t>
            </a:r>
            <a:r>
              <a:rPr lang="en-US" sz="1200" dirty="0"/>
              <a:t> </a:t>
            </a:r>
            <a:r>
              <a:rPr lang="en-US" sz="1200" dirty="0" err="1"/>
              <a:t>золотистой</a:t>
            </a:r>
            <a:r>
              <a:rPr lang="en-US" sz="1200" dirty="0"/>
              <a:t> </a:t>
            </a:r>
            <a:r>
              <a:rPr lang="en-US" sz="1200" dirty="0" err="1"/>
              <a:t>корочки</a:t>
            </a:r>
            <a:r>
              <a:rPr lang="en-US" sz="1200" dirty="0"/>
              <a:t>. </a:t>
            </a:r>
            <a:r>
              <a:rPr lang="en-US" sz="1200" dirty="0" err="1"/>
              <a:t>После</a:t>
            </a:r>
            <a:r>
              <a:rPr lang="en-US" sz="1200" dirty="0"/>
              <a:t> </a:t>
            </a:r>
            <a:r>
              <a:rPr lang="en-US" sz="1200" dirty="0" err="1"/>
              <a:t>этого</a:t>
            </a:r>
            <a:r>
              <a:rPr lang="en-US" sz="1200" dirty="0"/>
              <a:t> </a:t>
            </a:r>
            <a:r>
              <a:rPr lang="en-US" sz="1200" dirty="0" err="1"/>
              <a:t>добавляем</a:t>
            </a:r>
            <a:r>
              <a:rPr lang="en-US" sz="1200" dirty="0"/>
              <a:t> </a:t>
            </a:r>
            <a:r>
              <a:rPr lang="en-US" sz="1200" dirty="0" err="1"/>
              <a:t>рис</a:t>
            </a:r>
            <a:r>
              <a:rPr lang="en-US" sz="1200" dirty="0"/>
              <a:t>, </a:t>
            </a:r>
            <a:r>
              <a:rPr lang="en-US" sz="1200" dirty="0" err="1"/>
              <a:t>заливаем</a:t>
            </a:r>
            <a:r>
              <a:rPr lang="en-US" sz="1200" dirty="0"/>
              <a:t> </a:t>
            </a:r>
            <a:r>
              <a:rPr lang="en-US" sz="1200" dirty="0" err="1"/>
              <a:t>водой</a:t>
            </a:r>
            <a:r>
              <a:rPr lang="en-US" sz="1200" dirty="0"/>
              <a:t>, </a:t>
            </a:r>
            <a:r>
              <a:rPr lang="en-US" sz="1200" dirty="0" err="1"/>
              <a:t>добавляем</a:t>
            </a:r>
            <a:r>
              <a:rPr lang="en-US" sz="1200" dirty="0"/>
              <a:t> </a:t>
            </a:r>
            <a:r>
              <a:rPr lang="en-US" sz="1200" dirty="0" err="1"/>
              <a:t>специи</a:t>
            </a:r>
            <a:r>
              <a:rPr lang="en-US" sz="1200" dirty="0"/>
              <a:t> и </a:t>
            </a:r>
            <a:r>
              <a:rPr lang="en-US" sz="1200" dirty="0" err="1"/>
              <a:t>тушим</a:t>
            </a:r>
            <a:r>
              <a:rPr lang="en-US" sz="1200" dirty="0"/>
              <a:t> </a:t>
            </a:r>
            <a:r>
              <a:rPr lang="en-US" sz="1200" dirty="0" err="1"/>
              <a:t>под</a:t>
            </a:r>
            <a:r>
              <a:rPr lang="en-US" sz="1200" dirty="0"/>
              <a:t> </a:t>
            </a:r>
            <a:r>
              <a:rPr lang="en-US" sz="1200" dirty="0" err="1"/>
              <a:t>закрытой</a:t>
            </a:r>
            <a:r>
              <a:rPr lang="en-US" sz="1200" dirty="0"/>
              <a:t> </a:t>
            </a:r>
            <a:r>
              <a:rPr lang="en-US" sz="1200" dirty="0" err="1"/>
              <a:t>крышкой</a:t>
            </a:r>
            <a:r>
              <a:rPr lang="en-US" sz="1200" dirty="0"/>
              <a:t> </a:t>
            </a:r>
            <a:r>
              <a:rPr lang="en-US" sz="1200" dirty="0" err="1"/>
              <a:t>до</a:t>
            </a:r>
            <a:r>
              <a:rPr lang="en-US" sz="1200" dirty="0"/>
              <a:t> </a:t>
            </a:r>
            <a:r>
              <a:rPr lang="en-US" sz="1200" dirty="0" err="1"/>
              <a:t>готовности</a:t>
            </a:r>
            <a:r>
              <a:rPr lang="en-US" sz="1200" dirty="0"/>
              <a:t>, </a:t>
            </a:r>
            <a:r>
              <a:rPr lang="en-US" sz="1200" dirty="0" err="1"/>
              <a:t>периодически</a:t>
            </a:r>
            <a:r>
              <a:rPr lang="en-US" sz="1200" dirty="0"/>
              <a:t> </a:t>
            </a:r>
            <a:r>
              <a:rPr lang="en-US" sz="1200" dirty="0" err="1"/>
              <a:t>пробуя</a:t>
            </a:r>
            <a:r>
              <a:rPr lang="en-US" sz="1200" dirty="0"/>
              <a:t> </a:t>
            </a:r>
            <a:r>
              <a:rPr lang="en-US" sz="1200" dirty="0" err="1"/>
              <a:t>на</a:t>
            </a:r>
            <a:r>
              <a:rPr lang="en-US" sz="1200" dirty="0"/>
              <a:t> </a:t>
            </a:r>
            <a:r>
              <a:rPr lang="en-US" sz="1200" dirty="0" err="1"/>
              <a:t>вкус</a:t>
            </a:r>
            <a:r>
              <a:rPr lang="en-US" sz="1200" dirty="0"/>
              <a:t>.</a:t>
            </a:r>
          </a:p>
          <a:p>
            <a:pPr rtl="0"/>
            <a:endParaRPr lang="ru-RU" sz="1200" dirty="0"/>
          </a:p>
          <a:p>
            <a:pPr rtl="0"/>
            <a:endParaRPr lang="ru-RU" sz="1200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4713F65-A47E-465C-963B-E10AC5351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22217"/>
            <a:ext cx="4386945" cy="639955"/>
          </a:xfrm>
        </p:spPr>
        <p:txBody>
          <a:bodyPr rtlCol="0"/>
          <a:lstStyle/>
          <a:p>
            <a:pPr rtl="0"/>
            <a:r>
              <a:rPr lang="ru-RU" dirty="0"/>
              <a:t>финал</a:t>
            </a:r>
          </a:p>
        </p:txBody>
      </p:sp>
    </p:spTree>
    <p:extLst>
      <p:ext uri="{BB962C8B-B14F-4D97-AF65-F5344CB8AC3E}">
        <p14:creationId xmlns:p14="http://schemas.microsoft.com/office/powerpoint/2010/main" val="236529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>
            <a:extLst>
              <a:ext uri="{FF2B5EF4-FFF2-40B4-BE49-F238E27FC236}">
                <a16:creationId xmlns:a16="http://schemas.microsoft.com/office/drawing/2014/main" id="{3F8DD117-8EC8-4825-BBB5-553DEA7349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0144" y="4059910"/>
            <a:ext cx="2693128" cy="2074628"/>
          </a:xfrm>
        </p:spPr>
        <p:txBody>
          <a:bodyPr rtlCol="0"/>
          <a:lstStyle/>
          <a:p>
            <a:pPr algn="ctr" rtl="0"/>
            <a:r>
              <a:rPr lang="en-US" sz="2000" dirty="0" err="1">
                <a:solidFill>
                  <a:schemeClr val="bg1"/>
                </a:solidFill>
              </a:rPr>
              <a:t>Для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подачи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плова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на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стол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выложите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его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горкой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на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большом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плоском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блюде</a:t>
            </a:r>
            <a:endParaRPr lang="ru-RU" sz="200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6DF28A9-C0AE-407A-9AFC-DBC32D4F61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85369" y="4059910"/>
            <a:ext cx="2693128" cy="1834309"/>
          </a:xfrm>
        </p:spPr>
        <p:txBody>
          <a:bodyPr rtlCol="0"/>
          <a:lstStyle/>
          <a:p>
            <a:r>
              <a:rPr lang="en-US" sz="1800" dirty="0" err="1">
                <a:solidFill>
                  <a:schemeClr val="bg1"/>
                </a:solidFill>
              </a:rPr>
              <a:t>украсив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сверху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несколькими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веточками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свежей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зелени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rtl="0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B0E68A5-7FD4-42F8-A4BA-07C6999D38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60672" y="4105535"/>
            <a:ext cx="2693128" cy="991689"/>
          </a:xfrm>
        </p:spPr>
        <p:txBody>
          <a:bodyPr rtlCol="0"/>
          <a:lstStyle/>
          <a:p>
            <a:pPr rtl="0"/>
            <a:r>
              <a:rPr lang="ru-RU" sz="1800" dirty="0">
                <a:solidFill>
                  <a:schemeClr val="bg1"/>
                </a:solidFill>
              </a:rPr>
              <a:t>Добавьте овощей и варенных яиц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9F4EA-D6DA-4D7E-BE72-526E8BF9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4F6357DA-28E9-40D3-918C-4D14E8263D81}" type="slidenum">
              <a:rPr lang="ru-RU" smtClean="0"/>
              <a:pPr rtl="0"/>
              <a:t>8</a:t>
            </a:fld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DAD234D-8FAF-414D-B1FE-67251A29B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58842" y="122234"/>
            <a:ext cx="4386945" cy="639955"/>
          </a:xfrm>
        </p:spPr>
        <p:txBody>
          <a:bodyPr/>
          <a:lstStyle/>
          <a:p>
            <a:r>
              <a:rPr lang="ru-RU" dirty="0"/>
              <a:t>Подача и украшение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B15934-9234-4088-BE75-206C987F4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62" t="-1270" r="24352" b="1270"/>
          <a:stretch/>
        </p:blipFill>
        <p:spPr>
          <a:xfrm rot="5400000">
            <a:off x="4469673" y="-588057"/>
            <a:ext cx="3722917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21273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E3C375"/>
      </a:dk2>
      <a:lt2>
        <a:srgbClr val="E7E6E6"/>
      </a:lt2>
      <a:accent1>
        <a:srgbClr val="485441"/>
      </a:accent1>
      <a:accent2>
        <a:srgbClr val="EBFFE4"/>
      </a:accent2>
      <a:accent3>
        <a:srgbClr val="AAC59E"/>
      </a:accent3>
      <a:accent4>
        <a:srgbClr val="7C4B79"/>
      </a:accent4>
      <a:accent5>
        <a:srgbClr val="C59EC3"/>
      </a:accent5>
      <a:accent6>
        <a:srgbClr val="302030"/>
      </a:accent6>
      <a:hlink>
        <a:srgbClr val="0563C1"/>
      </a:hlink>
      <a:folHlink>
        <a:srgbClr val="954F72"/>
      </a:folHlink>
    </a:clrScheme>
    <a:fontScheme name="Custom 74">
      <a:majorFont>
        <a:latin typeface="Avenir Next LT Pro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391977_TF16411246_Win32" id="{2BD89117-A0B3-495A-8DB2-8C139F5796E8}" vid="{72690631-4DA7-4FF2-8E5E-E197584AC81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6BC72-0158-4AB8-9F35-F365C88D29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CF18AE-D61A-46A3-9130-AB96E808872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509A09C-A249-4D30-8888-26F183AD8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ресторана</Template>
  <TotalTime>430</TotalTime>
  <Words>333</Words>
  <Application>Microsoft Office PowerPoint</Application>
  <PresentationFormat>Широкоэкранный</PresentationFormat>
  <Paragraphs>58</Paragraphs>
  <Slides>8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Calisto MT</vt:lpstr>
      <vt:lpstr>Courier New</vt:lpstr>
      <vt:lpstr>Kunstler Script</vt:lpstr>
      <vt:lpstr>Times New Roman</vt:lpstr>
      <vt:lpstr>Тема Office</vt:lpstr>
      <vt:lpstr>Муниципальный конкурс видеороликов «Национальные блюда моей семьи» Номинация «Такое можно кушать каждый день»</vt:lpstr>
      <vt:lpstr>Национальное Блюдо моей семьи -Плов</vt:lpstr>
      <vt:lpstr>Что такое плов?</vt:lpstr>
      <vt:lpstr>Что же понадобиться нам для его приготовления </vt:lpstr>
      <vt:lpstr>Этапы приготовления </vt:lpstr>
      <vt:lpstr>Готовка</vt:lpstr>
      <vt:lpstr>финал</vt:lpstr>
      <vt:lpstr>Подача и украшение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Национальное Блюдо-Плов</dc:title>
  <dc:creator>Миша Ломоносов</dc:creator>
  <cp:lastModifiedBy>DS22VP@outlook.com</cp:lastModifiedBy>
  <cp:revision>13</cp:revision>
  <dcterms:created xsi:type="dcterms:W3CDTF">2025-11-03T09:10:59Z</dcterms:created>
  <dcterms:modified xsi:type="dcterms:W3CDTF">2025-11-05T09:52:36Z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